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84" r:id="rId1"/>
  </p:sldMasterIdLst>
  <p:notesMasterIdLst>
    <p:notesMasterId r:id="rId9"/>
  </p:notesMasterIdLst>
  <p:handoutMasterIdLst>
    <p:handoutMasterId r:id="rId10"/>
  </p:handoutMasterIdLst>
  <p:sldIdLst>
    <p:sldId id="256" r:id="rId2"/>
    <p:sldId id="257" r:id="rId3"/>
    <p:sldId id="258" r:id="rId4"/>
    <p:sldId id="259" r:id="rId5"/>
    <p:sldId id="261" r:id="rId6"/>
    <p:sldId id="262" r:id="rId7"/>
    <p:sldId id="263" r:id="rId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Century Schoolbook" pitchFamily="18" charset="0"/>
        <a:ea typeface="+mn-ea"/>
        <a:cs typeface="Arial" charset="0"/>
      </a:defRPr>
    </a:lvl1pPr>
    <a:lvl2pPr marL="457200" algn="l" rtl="0" fontAlgn="base">
      <a:spcBef>
        <a:spcPct val="0"/>
      </a:spcBef>
      <a:spcAft>
        <a:spcPct val="0"/>
      </a:spcAft>
      <a:defRPr kern="1200">
        <a:solidFill>
          <a:schemeClr val="tx1"/>
        </a:solidFill>
        <a:latin typeface="Century Schoolbook" pitchFamily="18" charset="0"/>
        <a:ea typeface="+mn-ea"/>
        <a:cs typeface="Arial" charset="0"/>
      </a:defRPr>
    </a:lvl2pPr>
    <a:lvl3pPr marL="914400" algn="l" rtl="0" fontAlgn="base">
      <a:spcBef>
        <a:spcPct val="0"/>
      </a:spcBef>
      <a:spcAft>
        <a:spcPct val="0"/>
      </a:spcAft>
      <a:defRPr kern="1200">
        <a:solidFill>
          <a:schemeClr val="tx1"/>
        </a:solidFill>
        <a:latin typeface="Century Schoolbook" pitchFamily="18" charset="0"/>
        <a:ea typeface="+mn-ea"/>
        <a:cs typeface="Arial" charset="0"/>
      </a:defRPr>
    </a:lvl3pPr>
    <a:lvl4pPr marL="1371600" algn="l" rtl="0" fontAlgn="base">
      <a:spcBef>
        <a:spcPct val="0"/>
      </a:spcBef>
      <a:spcAft>
        <a:spcPct val="0"/>
      </a:spcAft>
      <a:defRPr kern="1200">
        <a:solidFill>
          <a:schemeClr val="tx1"/>
        </a:solidFill>
        <a:latin typeface="Century Schoolbook" pitchFamily="18" charset="0"/>
        <a:ea typeface="+mn-ea"/>
        <a:cs typeface="Arial" charset="0"/>
      </a:defRPr>
    </a:lvl4pPr>
    <a:lvl5pPr marL="1828800" algn="l" rtl="0" fontAlgn="base">
      <a:spcBef>
        <a:spcPct val="0"/>
      </a:spcBef>
      <a:spcAft>
        <a:spcPct val="0"/>
      </a:spcAft>
      <a:defRPr kern="1200">
        <a:solidFill>
          <a:schemeClr val="tx1"/>
        </a:solidFill>
        <a:latin typeface="Century Schoolbook" pitchFamily="18" charset="0"/>
        <a:ea typeface="+mn-ea"/>
        <a:cs typeface="Arial" charset="0"/>
      </a:defRPr>
    </a:lvl5pPr>
    <a:lvl6pPr marL="2286000" algn="l" defTabSz="914400" rtl="0" eaLnBrk="1" latinLnBrk="0" hangingPunct="1">
      <a:defRPr kern="1200">
        <a:solidFill>
          <a:schemeClr val="tx1"/>
        </a:solidFill>
        <a:latin typeface="Century Schoolbook" pitchFamily="18" charset="0"/>
        <a:ea typeface="+mn-ea"/>
        <a:cs typeface="Arial" charset="0"/>
      </a:defRPr>
    </a:lvl6pPr>
    <a:lvl7pPr marL="2743200" algn="l" defTabSz="914400" rtl="0" eaLnBrk="1" latinLnBrk="0" hangingPunct="1">
      <a:defRPr kern="1200">
        <a:solidFill>
          <a:schemeClr val="tx1"/>
        </a:solidFill>
        <a:latin typeface="Century Schoolbook" pitchFamily="18" charset="0"/>
        <a:ea typeface="+mn-ea"/>
        <a:cs typeface="Arial" charset="0"/>
      </a:defRPr>
    </a:lvl7pPr>
    <a:lvl8pPr marL="3200400" algn="l" defTabSz="914400" rtl="0" eaLnBrk="1" latinLnBrk="0" hangingPunct="1">
      <a:defRPr kern="1200">
        <a:solidFill>
          <a:schemeClr val="tx1"/>
        </a:solidFill>
        <a:latin typeface="Century Schoolbook" pitchFamily="18" charset="0"/>
        <a:ea typeface="+mn-ea"/>
        <a:cs typeface="Arial" charset="0"/>
      </a:defRPr>
    </a:lvl8pPr>
    <a:lvl9pPr marL="3657600" algn="l" defTabSz="914400" rtl="0" eaLnBrk="1" latinLnBrk="0" hangingPunct="1">
      <a:defRPr kern="1200">
        <a:solidFill>
          <a:schemeClr val="tx1"/>
        </a:solidFill>
        <a:latin typeface="Century Schoolbook"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634" y="9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2C2D1E2-5B05-4C55-9E73-91EAF194CF1B}" type="slidenum">
              <a:rPr lang="fr-FR"/>
              <a:pPr>
                <a:defRPr/>
              </a:pPr>
              <a:t>‹N°›</a:t>
            </a:fld>
            <a:endParaRPr lang="fr-FR"/>
          </a:p>
        </p:txBody>
      </p:sp>
    </p:spTree>
    <p:extLst>
      <p:ext uri="{BB962C8B-B14F-4D97-AF65-F5344CB8AC3E}">
        <p14:creationId xmlns:p14="http://schemas.microsoft.com/office/powerpoint/2010/main" val="6912174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8EC6A48-ACD3-44B6-BD08-76B583B1647D}" type="datetimeFigureOut">
              <a:rPr lang="fr-FR"/>
              <a:pPr>
                <a:defRPr/>
              </a:pPr>
              <a:t>13/09/2022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F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r>
              <a:rPr lang="fr-FR"/>
              <a:t>APEEE de Bruxelles IV</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9D73F96-A9B1-427E-937C-A250897C6A28}" type="slidenum">
              <a:rPr lang="fr-FR"/>
              <a:pPr>
                <a:defRPr/>
              </a:pPr>
              <a:t>‹N°›</a:t>
            </a:fld>
            <a:endParaRPr lang="fr-FR"/>
          </a:p>
        </p:txBody>
      </p:sp>
    </p:spTree>
    <p:extLst>
      <p:ext uri="{BB962C8B-B14F-4D97-AF65-F5344CB8AC3E}">
        <p14:creationId xmlns:p14="http://schemas.microsoft.com/office/powerpoint/2010/main" val="406279915"/>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36BA83AD-6435-4527-B85F-774739EEC0C5}" type="slidenum">
              <a:rPr lang="fr-FR" altLang="fr-FR">
                <a:latin typeface="Calibri" pitchFamily="34" charset="0"/>
              </a:rPr>
              <a:pPr fontAlgn="base">
                <a:spcBef>
                  <a:spcPct val="0"/>
                </a:spcBef>
                <a:spcAft>
                  <a:spcPct val="0"/>
                </a:spcAft>
              </a:pPr>
              <a:t>1</a:t>
            </a:fld>
            <a:endParaRPr lang="fr-FR" altLang="fr-FR">
              <a:latin typeface="Calibri" pitchFamily="34" charset="0"/>
            </a:endParaRPr>
          </a:p>
        </p:txBody>
      </p:sp>
      <p:sp>
        <p:nvSpPr>
          <p:cNvPr id="1229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fr-FR" altLang="fr-FR">
                <a:latin typeface="Calibri" pitchFamily="34" charset="0"/>
              </a:rPr>
              <a:t>APEEE de Bruxelles IV</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133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fr-FR" altLang="fr-FR">
                <a:latin typeface="Calibri" pitchFamily="34" charset="0"/>
              </a:rPr>
              <a:t>APEEE de Bruxelles IV</a:t>
            </a:r>
          </a:p>
        </p:txBody>
      </p:sp>
      <p:sp>
        <p:nvSpPr>
          <p:cNvPr id="133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5AE18D2D-7B1B-406F-8E30-E0CB92DF0304}" type="slidenum">
              <a:rPr lang="fr-FR" altLang="fr-FR">
                <a:latin typeface="Calibri" pitchFamily="34" charset="0"/>
              </a:rPr>
              <a:pPr fontAlgn="base">
                <a:spcBef>
                  <a:spcPct val="0"/>
                </a:spcBef>
                <a:spcAft>
                  <a:spcPct val="0"/>
                </a:spcAft>
              </a:pPr>
              <a:t>2</a:t>
            </a:fld>
            <a:endParaRPr lang="fr-FR" altLang="fr-FR">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2D80DFDB-D64A-40D9-80E2-B56934CCF55E}" type="datetime1">
              <a:rPr lang="fr-FR"/>
              <a:pPr>
                <a:defRPr/>
              </a:pPr>
              <a:t>13/09/2022</a:t>
            </a:fld>
            <a:endParaRPr lang="fr-F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r>
              <a:rPr lang="fr-FR"/>
              <a:t>APEEE de Bruxelles IV</a:t>
            </a: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40332489-53C4-4000-A3B2-0D9EE721824C}" type="slidenum">
              <a:rPr lang="fr-FR"/>
              <a:pPr>
                <a:defRPr/>
              </a:pPr>
              <a:t>‹N°›</a:t>
            </a:fld>
            <a:endParaRPr lang="fr-FR"/>
          </a:p>
        </p:txBody>
      </p:sp>
    </p:spTree>
    <p:extLst>
      <p:ext uri="{BB962C8B-B14F-4D97-AF65-F5344CB8AC3E}">
        <p14:creationId xmlns:p14="http://schemas.microsoft.com/office/powerpoint/2010/main" val="27716889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92BDC6D-EDE5-4EEB-AC24-E5279A1573C9}" type="datetime1">
              <a:rPr lang="fr-FR"/>
              <a:pPr>
                <a:defRPr/>
              </a:pPr>
              <a:t>13/09/2022</a:t>
            </a:fld>
            <a:endParaRPr lang="fr-FR"/>
          </a:p>
        </p:txBody>
      </p:sp>
      <p:sp>
        <p:nvSpPr>
          <p:cNvPr id="5" name="Footer Placeholder 2"/>
          <p:cNvSpPr>
            <a:spLocks noGrp="1"/>
          </p:cNvSpPr>
          <p:nvPr>
            <p:ph type="ftr" sz="quarter" idx="11"/>
          </p:nvPr>
        </p:nvSpPr>
        <p:spPr/>
        <p:txBody>
          <a:bodyPr/>
          <a:lstStyle>
            <a:lvl1pPr>
              <a:defRPr/>
            </a:lvl1pPr>
          </a:lstStyle>
          <a:p>
            <a:pPr>
              <a:defRPr/>
            </a:pPr>
            <a:r>
              <a:rPr lang="fr-FR"/>
              <a:t>APEEE de Bruxelles IV</a:t>
            </a:r>
          </a:p>
        </p:txBody>
      </p:sp>
      <p:sp>
        <p:nvSpPr>
          <p:cNvPr id="6" name="Slide Number Placeholder 22"/>
          <p:cNvSpPr>
            <a:spLocks noGrp="1"/>
          </p:cNvSpPr>
          <p:nvPr>
            <p:ph type="sldNum" sz="quarter" idx="12"/>
          </p:nvPr>
        </p:nvSpPr>
        <p:spPr/>
        <p:txBody>
          <a:bodyPr/>
          <a:lstStyle>
            <a:lvl1pPr>
              <a:defRPr/>
            </a:lvl1pPr>
          </a:lstStyle>
          <a:p>
            <a:pPr>
              <a:defRPr/>
            </a:pPr>
            <a:fld id="{48F841F2-7749-44F9-B893-7C6ACB781948}" type="slidenum">
              <a:rPr lang="fr-FR"/>
              <a:pPr>
                <a:defRPr/>
              </a:pPr>
              <a:t>‹N°›</a:t>
            </a:fld>
            <a:endParaRPr lang="fr-FR"/>
          </a:p>
        </p:txBody>
      </p:sp>
    </p:spTree>
    <p:extLst>
      <p:ext uri="{BB962C8B-B14F-4D97-AF65-F5344CB8AC3E}">
        <p14:creationId xmlns:p14="http://schemas.microsoft.com/office/powerpoint/2010/main" val="374258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53ADAD1-399D-4A0E-99CA-0E4933BA9D6E}" type="datetime1">
              <a:rPr lang="fr-FR"/>
              <a:pPr>
                <a:defRPr/>
              </a:pPr>
              <a:t>13/09/2022</a:t>
            </a:fld>
            <a:endParaRPr lang="fr-FR"/>
          </a:p>
        </p:txBody>
      </p:sp>
      <p:sp>
        <p:nvSpPr>
          <p:cNvPr id="5" name="Footer Placeholder 2"/>
          <p:cNvSpPr>
            <a:spLocks noGrp="1"/>
          </p:cNvSpPr>
          <p:nvPr>
            <p:ph type="ftr" sz="quarter" idx="11"/>
          </p:nvPr>
        </p:nvSpPr>
        <p:spPr/>
        <p:txBody>
          <a:bodyPr/>
          <a:lstStyle>
            <a:lvl1pPr>
              <a:defRPr/>
            </a:lvl1pPr>
          </a:lstStyle>
          <a:p>
            <a:pPr>
              <a:defRPr/>
            </a:pPr>
            <a:r>
              <a:rPr lang="fr-FR"/>
              <a:t>APEEE de Bruxelles IV</a:t>
            </a:r>
          </a:p>
        </p:txBody>
      </p:sp>
      <p:sp>
        <p:nvSpPr>
          <p:cNvPr id="6" name="Slide Number Placeholder 22"/>
          <p:cNvSpPr>
            <a:spLocks noGrp="1"/>
          </p:cNvSpPr>
          <p:nvPr>
            <p:ph type="sldNum" sz="quarter" idx="12"/>
          </p:nvPr>
        </p:nvSpPr>
        <p:spPr/>
        <p:txBody>
          <a:bodyPr/>
          <a:lstStyle>
            <a:lvl1pPr>
              <a:defRPr/>
            </a:lvl1pPr>
          </a:lstStyle>
          <a:p>
            <a:pPr>
              <a:defRPr/>
            </a:pPr>
            <a:fld id="{E88CF319-66DB-4AF1-8BB7-59CF240FD272}" type="slidenum">
              <a:rPr lang="fr-FR"/>
              <a:pPr>
                <a:defRPr/>
              </a:pPr>
              <a:t>‹N°›</a:t>
            </a:fld>
            <a:endParaRPr lang="fr-FR"/>
          </a:p>
        </p:txBody>
      </p:sp>
    </p:spTree>
    <p:extLst>
      <p:ext uri="{BB962C8B-B14F-4D97-AF65-F5344CB8AC3E}">
        <p14:creationId xmlns:p14="http://schemas.microsoft.com/office/powerpoint/2010/main" val="214635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fld id="{018D00EE-9754-4B0D-B38B-9D7CF4F72388}" type="datetime1">
              <a:rPr lang="fr-FR"/>
              <a:pPr>
                <a:defRPr/>
              </a:pPr>
              <a:t>13/09/2022</a:t>
            </a:fld>
            <a:endParaRPr lang="fr-FR"/>
          </a:p>
        </p:txBody>
      </p:sp>
      <p:sp>
        <p:nvSpPr>
          <p:cNvPr id="5" name="Slide Number Placeholder 8"/>
          <p:cNvSpPr>
            <a:spLocks noGrp="1"/>
          </p:cNvSpPr>
          <p:nvPr>
            <p:ph type="sldNum" sz="quarter" idx="11"/>
          </p:nvPr>
        </p:nvSpPr>
        <p:spPr/>
        <p:txBody>
          <a:bodyPr rtlCol="0"/>
          <a:lstStyle>
            <a:lvl1pPr>
              <a:defRPr/>
            </a:lvl1pPr>
          </a:lstStyle>
          <a:p>
            <a:pPr>
              <a:defRPr/>
            </a:pPr>
            <a:fld id="{4CC2266A-F33C-4EF7-871C-66ACCE068B4B}" type="slidenum">
              <a:rPr lang="fr-FR"/>
              <a:pPr>
                <a:defRPr/>
              </a:pPr>
              <a:t>‹N°›</a:t>
            </a:fld>
            <a:endParaRPr lang="fr-FR"/>
          </a:p>
        </p:txBody>
      </p:sp>
      <p:sp>
        <p:nvSpPr>
          <p:cNvPr id="6" name="Footer Placeholder 9"/>
          <p:cNvSpPr>
            <a:spLocks noGrp="1"/>
          </p:cNvSpPr>
          <p:nvPr>
            <p:ph type="ftr" sz="quarter" idx="12"/>
          </p:nvPr>
        </p:nvSpPr>
        <p:spPr/>
        <p:txBody>
          <a:bodyPr rtlCol="0"/>
          <a:lstStyle>
            <a:lvl1pPr>
              <a:defRPr/>
            </a:lvl1pPr>
          </a:lstStyle>
          <a:p>
            <a:pPr>
              <a:defRPr/>
            </a:pPr>
            <a:r>
              <a:rPr lang="fr-FR"/>
              <a:t>APEEE de Bruxelles IV</a:t>
            </a:r>
          </a:p>
        </p:txBody>
      </p:sp>
    </p:spTree>
    <p:extLst>
      <p:ext uri="{BB962C8B-B14F-4D97-AF65-F5344CB8AC3E}">
        <p14:creationId xmlns:p14="http://schemas.microsoft.com/office/powerpoint/2010/main" val="274624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29BCD88D-ABD9-4EAC-AB08-78FB41E808A2}" type="datetime1">
              <a:rPr lang="fr-FR"/>
              <a:pPr>
                <a:defRPr/>
              </a:pPr>
              <a:t>13/09/2022</a:t>
            </a:fld>
            <a:endParaRPr lang="fr-F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r>
              <a:rPr lang="fr-FR"/>
              <a:t>APEEE de Bruxelles IV</a:t>
            </a: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71D37785-80EB-46FE-AC6E-46796116FBB2}" type="slidenum">
              <a:rPr lang="fr-FR"/>
              <a:pPr>
                <a:defRPr/>
              </a:pPr>
              <a:t>‹N°›</a:t>
            </a:fld>
            <a:endParaRPr lang="fr-FR"/>
          </a:p>
        </p:txBody>
      </p:sp>
    </p:spTree>
    <p:extLst>
      <p:ext uri="{BB962C8B-B14F-4D97-AF65-F5344CB8AC3E}">
        <p14:creationId xmlns:p14="http://schemas.microsoft.com/office/powerpoint/2010/main" val="17505475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F76BFDA-FA8C-41E0-80F8-0CF4CB134D6B}" type="datetime1">
              <a:rPr lang="fr-FR"/>
              <a:pPr>
                <a:defRPr/>
              </a:pPr>
              <a:t>13/09/2022</a:t>
            </a:fld>
            <a:endParaRPr lang="fr-FR"/>
          </a:p>
        </p:txBody>
      </p:sp>
      <p:sp>
        <p:nvSpPr>
          <p:cNvPr id="6" name="Footer Placeholder 2"/>
          <p:cNvSpPr>
            <a:spLocks noGrp="1"/>
          </p:cNvSpPr>
          <p:nvPr>
            <p:ph type="ftr" sz="quarter" idx="11"/>
          </p:nvPr>
        </p:nvSpPr>
        <p:spPr/>
        <p:txBody>
          <a:bodyPr/>
          <a:lstStyle>
            <a:lvl1pPr>
              <a:defRPr/>
            </a:lvl1pPr>
          </a:lstStyle>
          <a:p>
            <a:pPr>
              <a:defRPr/>
            </a:pPr>
            <a:r>
              <a:rPr lang="fr-FR"/>
              <a:t>APEEE de Bruxelles IV</a:t>
            </a:r>
          </a:p>
        </p:txBody>
      </p:sp>
      <p:sp>
        <p:nvSpPr>
          <p:cNvPr id="7" name="Slide Number Placeholder 22"/>
          <p:cNvSpPr>
            <a:spLocks noGrp="1"/>
          </p:cNvSpPr>
          <p:nvPr>
            <p:ph type="sldNum" sz="quarter" idx="12"/>
          </p:nvPr>
        </p:nvSpPr>
        <p:spPr/>
        <p:txBody>
          <a:bodyPr/>
          <a:lstStyle>
            <a:lvl1pPr>
              <a:defRPr/>
            </a:lvl1pPr>
          </a:lstStyle>
          <a:p>
            <a:pPr>
              <a:defRPr/>
            </a:pPr>
            <a:fld id="{E12947A1-857F-4D59-9C8D-BBEFA8B9091A}" type="slidenum">
              <a:rPr lang="fr-FR"/>
              <a:pPr>
                <a:defRPr/>
              </a:pPr>
              <a:t>‹N°›</a:t>
            </a:fld>
            <a:endParaRPr lang="fr-FR"/>
          </a:p>
        </p:txBody>
      </p:sp>
    </p:spTree>
    <p:extLst>
      <p:ext uri="{BB962C8B-B14F-4D97-AF65-F5344CB8AC3E}">
        <p14:creationId xmlns:p14="http://schemas.microsoft.com/office/powerpoint/2010/main" val="112888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787810B0-FF9E-46C9-A550-30A4DCA3578B}" type="datetime1">
              <a:rPr lang="fr-FR"/>
              <a:pPr>
                <a:defRPr/>
              </a:pPr>
              <a:t>13/09/2022</a:t>
            </a:fld>
            <a:endParaRPr lang="fr-FR"/>
          </a:p>
        </p:txBody>
      </p:sp>
      <p:sp>
        <p:nvSpPr>
          <p:cNvPr id="8" name="Footer Placeholder 2"/>
          <p:cNvSpPr>
            <a:spLocks noGrp="1"/>
          </p:cNvSpPr>
          <p:nvPr>
            <p:ph type="ftr" sz="quarter" idx="11"/>
          </p:nvPr>
        </p:nvSpPr>
        <p:spPr/>
        <p:txBody>
          <a:bodyPr/>
          <a:lstStyle>
            <a:lvl1pPr>
              <a:defRPr/>
            </a:lvl1pPr>
          </a:lstStyle>
          <a:p>
            <a:pPr>
              <a:defRPr/>
            </a:pPr>
            <a:r>
              <a:rPr lang="fr-FR"/>
              <a:t>APEEE de Bruxelles IV</a:t>
            </a:r>
          </a:p>
        </p:txBody>
      </p:sp>
      <p:sp>
        <p:nvSpPr>
          <p:cNvPr id="9" name="Slide Number Placeholder 22"/>
          <p:cNvSpPr>
            <a:spLocks noGrp="1"/>
          </p:cNvSpPr>
          <p:nvPr>
            <p:ph type="sldNum" sz="quarter" idx="12"/>
          </p:nvPr>
        </p:nvSpPr>
        <p:spPr/>
        <p:txBody>
          <a:bodyPr/>
          <a:lstStyle>
            <a:lvl1pPr>
              <a:defRPr/>
            </a:lvl1pPr>
          </a:lstStyle>
          <a:p>
            <a:pPr>
              <a:defRPr/>
            </a:pPr>
            <a:fld id="{57CFA1EE-D808-4CE3-BADF-D5E768903CC2}" type="slidenum">
              <a:rPr lang="fr-FR"/>
              <a:pPr>
                <a:defRPr/>
              </a:pPr>
              <a:t>‹N°›</a:t>
            </a:fld>
            <a:endParaRPr lang="fr-FR"/>
          </a:p>
        </p:txBody>
      </p:sp>
    </p:spTree>
    <p:extLst>
      <p:ext uri="{BB962C8B-B14F-4D97-AF65-F5344CB8AC3E}">
        <p14:creationId xmlns:p14="http://schemas.microsoft.com/office/powerpoint/2010/main" val="353590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fld id="{2BBF43A0-7070-4ABF-BD61-170480747558}" type="datetime1">
              <a:rPr lang="fr-FR"/>
              <a:pPr>
                <a:defRPr/>
              </a:pPr>
              <a:t>13/09/2022</a:t>
            </a:fld>
            <a:endParaRPr lang="fr-FR"/>
          </a:p>
        </p:txBody>
      </p:sp>
      <p:sp>
        <p:nvSpPr>
          <p:cNvPr id="4" name="Slide Number Placeholder 6"/>
          <p:cNvSpPr>
            <a:spLocks noGrp="1"/>
          </p:cNvSpPr>
          <p:nvPr>
            <p:ph type="sldNum" sz="quarter" idx="11"/>
          </p:nvPr>
        </p:nvSpPr>
        <p:spPr/>
        <p:txBody>
          <a:bodyPr rtlCol="0"/>
          <a:lstStyle>
            <a:lvl1pPr>
              <a:defRPr/>
            </a:lvl1pPr>
          </a:lstStyle>
          <a:p>
            <a:pPr>
              <a:defRPr/>
            </a:pPr>
            <a:fld id="{DDA3BC4D-D9B9-4B39-BD7A-0B423F8E2F20}" type="slidenum">
              <a:rPr lang="fr-FR"/>
              <a:pPr>
                <a:defRPr/>
              </a:pPr>
              <a:t>‹N°›</a:t>
            </a:fld>
            <a:endParaRPr lang="fr-FR"/>
          </a:p>
        </p:txBody>
      </p:sp>
      <p:sp>
        <p:nvSpPr>
          <p:cNvPr id="5" name="Footer Placeholder 7"/>
          <p:cNvSpPr>
            <a:spLocks noGrp="1"/>
          </p:cNvSpPr>
          <p:nvPr>
            <p:ph type="ftr" sz="quarter" idx="12"/>
          </p:nvPr>
        </p:nvSpPr>
        <p:spPr/>
        <p:txBody>
          <a:bodyPr rtlCol="0"/>
          <a:lstStyle>
            <a:lvl1pPr>
              <a:defRPr/>
            </a:lvl1pPr>
          </a:lstStyle>
          <a:p>
            <a:pPr>
              <a:defRPr/>
            </a:pPr>
            <a:r>
              <a:rPr lang="fr-FR"/>
              <a:t>APEEE de Bruxelles IV</a:t>
            </a:r>
          </a:p>
        </p:txBody>
      </p:sp>
    </p:spTree>
    <p:extLst>
      <p:ext uri="{BB962C8B-B14F-4D97-AF65-F5344CB8AC3E}">
        <p14:creationId xmlns:p14="http://schemas.microsoft.com/office/powerpoint/2010/main" val="325035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E71631F-3371-4219-9263-C477350AC35E}" type="datetime1">
              <a:rPr lang="fr-FR"/>
              <a:pPr>
                <a:defRPr/>
              </a:pPr>
              <a:t>13/09/2022</a:t>
            </a:fld>
            <a:endParaRPr lang="fr-FR"/>
          </a:p>
        </p:txBody>
      </p:sp>
      <p:sp>
        <p:nvSpPr>
          <p:cNvPr id="3" name="Footer Placeholder 2"/>
          <p:cNvSpPr>
            <a:spLocks noGrp="1"/>
          </p:cNvSpPr>
          <p:nvPr>
            <p:ph type="ftr" sz="quarter" idx="11"/>
          </p:nvPr>
        </p:nvSpPr>
        <p:spPr/>
        <p:txBody>
          <a:bodyPr/>
          <a:lstStyle>
            <a:lvl1pPr>
              <a:defRPr/>
            </a:lvl1pPr>
          </a:lstStyle>
          <a:p>
            <a:pPr>
              <a:defRPr/>
            </a:pPr>
            <a:r>
              <a:rPr lang="fr-FR"/>
              <a:t>APEEE de Bruxelles IV</a:t>
            </a:r>
          </a:p>
        </p:txBody>
      </p:sp>
      <p:sp>
        <p:nvSpPr>
          <p:cNvPr id="4" name="Slide Number Placeholder 22"/>
          <p:cNvSpPr>
            <a:spLocks noGrp="1"/>
          </p:cNvSpPr>
          <p:nvPr>
            <p:ph type="sldNum" sz="quarter" idx="12"/>
          </p:nvPr>
        </p:nvSpPr>
        <p:spPr/>
        <p:txBody>
          <a:bodyPr/>
          <a:lstStyle>
            <a:lvl1pPr>
              <a:defRPr/>
            </a:lvl1pPr>
          </a:lstStyle>
          <a:p>
            <a:pPr>
              <a:defRPr/>
            </a:pPr>
            <a:fld id="{1D613B2F-9FD2-4F43-830C-39CF6B37C978}" type="slidenum">
              <a:rPr lang="fr-FR"/>
              <a:pPr>
                <a:defRPr/>
              </a:pPr>
              <a:t>‹N°›</a:t>
            </a:fld>
            <a:endParaRPr lang="fr-FR"/>
          </a:p>
        </p:txBody>
      </p:sp>
    </p:spTree>
    <p:extLst>
      <p:ext uri="{BB962C8B-B14F-4D97-AF65-F5344CB8AC3E}">
        <p14:creationId xmlns:p14="http://schemas.microsoft.com/office/powerpoint/2010/main" val="2956763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 name="Straight Connector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fld id="{6758E2ED-F08B-416C-9EEF-DB836F9D2F04}" type="datetime1">
              <a:rPr lang="fr-FR"/>
              <a:pPr>
                <a:defRPr/>
              </a:pPr>
              <a:t>13/09/2022</a:t>
            </a:fld>
            <a:endParaRPr lang="fr-FR"/>
          </a:p>
        </p:txBody>
      </p:sp>
      <p:sp>
        <p:nvSpPr>
          <p:cNvPr id="13" name="Slide Number Placeholder 21"/>
          <p:cNvSpPr>
            <a:spLocks noGrp="1"/>
          </p:cNvSpPr>
          <p:nvPr>
            <p:ph type="sldNum" sz="quarter" idx="11"/>
          </p:nvPr>
        </p:nvSpPr>
        <p:spPr/>
        <p:txBody>
          <a:bodyPr rtlCol="0"/>
          <a:lstStyle>
            <a:lvl1pPr>
              <a:defRPr/>
            </a:lvl1pPr>
          </a:lstStyle>
          <a:p>
            <a:pPr>
              <a:defRPr/>
            </a:pPr>
            <a:fld id="{392F3FB0-889F-45FD-87F8-E2A9019E8BF1}" type="slidenum">
              <a:rPr lang="fr-FR"/>
              <a:pPr>
                <a:defRPr/>
              </a:pPr>
              <a:t>‹N°›</a:t>
            </a:fld>
            <a:endParaRPr lang="fr-FR"/>
          </a:p>
        </p:txBody>
      </p:sp>
      <p:sp>
        <p:nvSpPr>
          <p:cNvPr id="14" name="Footer Placeholder 22"/>
          <p:cNvSpPr>
            <a:spLocks noGrp="1"/>
          </p:cNvSpPr>
          <p:nvPr>
            <p:ph type="ftr" sz="quarter" idx="12"/>
          </p:nvPr>
        </p:nvSpPr>
        <p:spPr/>
        <p:txBody>
          <a:bodyPr rtlCol="0"/>
          <a:lstStyle>
            <a:lvl1pPr>
              <a:defRPr/>
            </a:lvl1pPr>
          </a:lstStyle>
          <a:p>
            <a:pPr>
              <a:defRPr/>
            </a:pPr>
            <a:r>
              <a:rPr lang="fr-FR"/>
              <a:t>APEEE de Bruxelles IV</a:t>
            </a:r>
          </a:p>
        </p:txBody>
      </p:sp>
    </p:spTree>
    <p:extLst>
      <p:ext uri="{BB962C8B-B14F-4D97-AF65-F5344CB8AC3E}">
        <p14:creationId xmlns:p14="http://schemas.microsoft.com/office/powerpoint/2010/main" val="61083422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676CD932-7EAE-4BC5-A3A4-72FF79AEFF7C}" type="datetime1">
              <a:rPr lang="fr-FR"/>
              <a:pPr>
                <a:defRPr/>
              </a:pPr>
              <a:t>13/09/2022</a:t>
            </a:fld>
            <a:endParaRPr lang="fr-FR"/>
          </a:p>
        </p:txBody>
      </p:sp>
      <p:sp>
        <p:nvSpPr>
          <p:cNvPr id="13" name="Slide Number Placeholder 17"/>
          <p:cNvSpPr>
            <a:spLocks noGrp="1"/>
          </p:cNvSpPr>
          <p:nvPr>
            <p:ph type="sldNum" sz="quarter" idx="11"/>
          </p:nvPr>
        </p:nvSpPr>
        <p:spPr/>
        <p:txBody>
          <a:bodyPr rtlCol="0"/>
          <a:lstStyle>
            <a:lvl1pPr>
              <a:defRPr/>
            </a:lvl1pPr>
          </a:lstStyle>
          <a:p>
            <a:pPr>
              <a:defRPr/>
            </a:pPr>
            <a:fld id="{538CED6D-6550-4DF3-840E-A0A2249E01FB}" type="slidenum">
              <a:rPr lang="fr-FR"/>
              <a:pPr>
                <a:defRPr/>
              </a:pPr>
              <a:t>‹N°›</a:t>
            </a:fld>
            <a:endParaRPr lang="fr-FR"/>
          </a:p>
        </p:txBody>
      </p:sp>
      <p:sp>
        <p:nvSpPr>
          <p:cNvPr id="14" name="Footer Placeholder 20"/>
          <p:cNvSpPr>
            <a:spLocks noGrp="1"/>
          </p:cNvSpPr>
          <p:nvPr>
            <p:ph type="ftr" sz="quarter" idx="12"/>
          </p:nvPr>
        </p:nvSpPr>
        <p:spPr/>
        <p:txBody>
          <a:bodyPr rtlCol="0"/>
          <a:lstStyle>
            <a:lvl1pPr>
              <a:defRPr/>
            </a:lvl1pPr>
          </a:lstStyle>
          <a:p>
            <a:pPr>
              <a:defRPr/>
            </a:pPr>
            <a:r>
              <a:rPr lang="fr-FR"/>
              <a:t>APEEE de Bruxelles IV</a:t>
            </a:r>
          </a:p>
        </p:txBody>
      </p:sp>
    </p:spTree>
    <p:extLst>
      <p:ext uri="{BB962C8B-B14F-4D97-AF65-F5344CB8AC3E}">
        <p14:creationId xmlns:p14="http://schemas.microsoft.com/office/powerpoint/2010/main" val="350916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6C4B4602-1A1E-46F8-8531-6D8EF6048705}" type="datetime1">
              <a:rPr lang="fr-FR"/>
              <a:pPr>
                <a:defRPr/>
              </a:pPr>
              <a:t>13/09/2022</a:t>
            </a:fld>
            <a:endParaRPr lang="fr-F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r>
              <a:rPr lang="fr-FR"/>
              <a:t>APEEE de Bruxelles IV</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E7F78F83-7B26-4F62-B515-8FC1E66860F2}" type="slidenum">
              <a:rPr lang="fr-FR"/>
              <a:pPr>
                <a:defRPr/>
              </a:pPr>
              <a:t>‹N°›</a:t>
            </a:fld>
            <a:endParaRPr lang="fr-FR"/>
          </a:p>
        </p:txBody>
      </p:sp>
      <p:pic>
        <p:nvPicPr>
          <p:cNvPr id="1037"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972425" y="188913"/>
            <a:ext cx="7318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02" r:id="rId4"/>
    <p:sldLayoutId id="2147484603" r:id="rId5"/>
    <p:sldLayoutId id="2147484610" r:id="rId6"/>
    <p:sldLayoutId id="2147484604" r:id="rId7"/>
    <p:sldLayoutId id="2147484611" r:id="rId8"/>
    <p:sldLayoutId id="2147484612" r:id="rId9"/>
    <p:sldLayoutId id="2147484605" r:id="rId10"/>
    <p:sldLayoutId id="2147484606" r:id="rId11"/>
  </p:sldLayoutIdLst>
  <p:hf hdr="0" dt="0"/>
  <p:txStyles>
    <p:titleStyle>
      <a:lvl1pPr algn="l" rtl="0" eaLnBrk="1" fontAlgn="base" hangingPunct="1">
        <a:spcBef>
          <a:spcPct val="0"/>
        </a:spcBef>
        <a:spcAft>
          <a:spcPct val="0"/>
        </a:spcAft>
        <a:defRPr sz="3000" kern="1200" cap="small">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Century Schoolbook" pitchFamily="18" charset="0"/>
        </a:defRPr>
      </a:lvl2pPr>
      <a:lvl3pPr algn="l" rtl="0" eaLnBrk="1" fontAlgn="base" hangingPunct="1">
        <a:spcBef>
          <a:spcPct val="0"/>
        </a:spcBef>
        <a:spcAft>
          <a:spcPct val="0"/>
        </a:spcAft>
        <a:defRPr sz="3000">
          <a:solidFill>
            <a:schemeClr val="tx2"/>
          </a:solidFill>
          <a:latin typeface="Century Schoolbook" pitchFamily="18" charset="0"/>
        </a:defRPr>
      </a:lvl3pPr>
      <a:lvl4pPr algn="l" rtl="0" eaLnBrk="1" fontAlgn="base" hangingPunct="1">
        <a:spcBef>
          <a:spcPct val="0"/>
        </a:spcBef>
        <a:spcAft>
          <a:spcPct val="0"/>
        </a:spcAft>
        <a:defRPr sz="3000">
          <a:solidFill>
            <a:schemeClr val="tx2"/>
          </a:solidFill>
          <a:latin typeface="Century Schoolbook" pitchFamily="18" charset="0"/>
        </a:defRPr>
      </a:lvl4pPr>
      <a:lvl5pPr algn="l" rtl="0" eaLnBrk="1" fontAlgn="base" hangingPunct="1">
        <a:spcBef>
          <a:spcPct val="0"/>
        </a:spcBef>
        <a:spcAft>
          <a:spcPct val="0"/>
        </a:spcAft>
        <a:defRPr sz="3000">
          <a:solidFill>
            <a:schemeClr val="tx2"/>
          </a:solidFill>
          <a:latin typeface="Century Schoolbook" pitchFamily="18" charset="0"/>
        </a:defRPr>
      </a:lvl5pPr>
      <a:lvl6pPr marL="457200" algn="l" rtl="0" eaLnBrk="1" fontAlgn="base" hangingPunct="1">
        <a:spcBef>
          <a:spcPct val="0"/>
        </a:spcBef>
        <a:spcAft>
          <a:spcPct val="0"/>
        </a:spcAft>
        <a:defRPr sz="3000">
          <a:solidFill>
            <a:schemeClr val="tx2"/>
          </a:solidFill>
          <a:latin typeface="Century Schoolbook" pitchFamily="18" charset="0"/>
        </a:defRPr>
      </a:lvl6pPr>
      <a:lvl7pPr marL="914400" algn="l" rtl="0" eaLnBrk="1" fontAlgn="base" hangingPunct="1">
        <a:spcBef>
          <a:spcPct val="0"/>
        </a:spcBef>
        <a:spcAft>
          <a:spcPct val="0"/>
        </a:spcAft>
        <a:defRPr sz="3000">
          <a:solidFill>
            <a:schemeClr val="tx2"/>
          </a:solidFill>
          <a:latin typeface="Century Schoolbook" pitchFamily="18" charset="0"/>
        </a:defRPr>
      </a:lvl7pPr>
      <a:lvl8pPr marL="1371600" algn="l" rtl="0" eaLnBrk="1" fontAlgn="base" hangingPunct="1">
        <a:spcBef>
          <a:spcPct val="0"/>
        </a:spcBef>
        <a:spcAft>
          <a:spcPct val="0"/>
        </a:spcAft>
        <a:defRPr sz="3000">
          <a:solidFill>
            <a:schemeClr val="tx2"/>
          </a:solidFill>
          <a:latin typeface="Century Schoolbook" pitchFamily="18" charset="0"/>
        </a:defRPr>
      </a:lvl8pPr>
      <a:lvl9pPr marL="1828800" algn="l" rtl="0" eaLnBrk="1" fontAlgn="base" hangingPunct="1">
        <a:spcBef>
          <a:spcPct val="0"/>
        </a:spcBef>
        <a:spcAft>
          <a:spcPct val="0"/>
        </a:spcAft>
        <a:defRPr sz="3000">
          <a:solidFill>
            <a:schemeClr val="tx2"/>
          </a:solidFill>
          <a:latin typeface="Century Schoolbook" pitchFamily="18" charset="0"/>
        </a:defRPr>
      </a:lvl9pPr>
    </p:titleStyle>
    <p:bodyStyle>
      <a:lvl1pPr marL="273050" indent="-273050" algn="l" rtl="0" eaLnBrk="1" fontAlgn="base" hangingPunct="1">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1" fontAlgn="base" hangingPunct="1">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1" fontAlgn="base" hangingPunct="1">
        <a:spcBef>
          <a:spcPct val="20000"/>
        </a:spcBef>
        <a:spcAft>
          <a:spcPct val="0"/>
        </a:spcAft>
        <a:buClr>
          <a:srgbClr val="4471A6"/>
        </a:buClr>
        <a:buSzPct val="60000"/>
        <a:buFont typeface="Wingdings" pitchFamily="2" charset="2"/>
        <a:buChar char=""/>
        <a:defRPr kern="1200">
          <a:solidFill>
            <a:schemeClr val="tx1"/>
          </a:solidFill>
          <a:latin typeface="+mn-lt"/>
          <a:ea typeface="+mn-ea"/>
          <a:cs typeface="+mn-cs"/>
        </a:defRPr>
      </a:lvl3pPr>
      <a:lvl4pPr marL="1187450" indent="-182563" algn="l" rtl="0" eaLnBrk="1" fontAlgn="base" hangingPunct="1">
        <a:spcBef>
          <a:spcPct val="20000"/>
        </a:spcBef>
        <a:spcAft>
          <a:spcPct val="0"/>
        </a:spcAft>
        <a:buClr>
          <a:srgbClr val="B2C1DB"/>
        </a:buClr>
        <a:buSzPct val="60000"/>
        <a:buFont typeface="Wingdings" pitchFamily="2" charset="2"/>
        <a:buChar char=""/>
        <a:defRPr kern="1200">
          <a:solidFill>
            <a:schemeClr val="tx1"/>
          </a:solidFill>
          <a:latin typeface="+mn-lt"/>
          <a:ea typeface="+mn-ea"/>
          <a:cs typeface="+mn-cs"/>
        </a:defRPr>
      </a:lvl4pPr>
      <a:lvl5pPr marL="1462088" indent="-182563" algn="l" rtl="0" eaLnBrk="1" fontAlgn="base" hangingPunct="1">
        <a:spcBef>
          <a:spcPct val="20000"/>
        </a:spcBef>
        <a:spcAft>
          <a:spcPct val="0"/>
        </a:spcAft>
        <a:buClr>
          <a:srgbClr val="DCB3B2"/>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bru4.eu/" TargetMode="Externa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hyperlink" Target="http://www.bru4.eu/"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hyperlink" Target="mailto:secretariat@bru4.eu"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4158" y="2348880"/>
            <a:ext cx="7113362" cy="3024336"/>
          </a:xfrm>
        </p:spPr>
        <p:txBody>
          <a:bodyPr/>
          <a:lstStyle/>
          <a:p>
            <a:pPr algn="ctr" fontAlgn="auto">
              <a:spcAft>
                <a:spcPts val="0"/>
              </a:spcAft>
              <a:defRPr/>
            </a:pPr>
            <a:r>
              <a:rPr lang="fr-BE" sz="4000" dirty="0"/>
              <a:t>APEEE</a:t>
            </a:r>
            <a:br>
              <a:rPr lang="fr-BE" sz="4000" dirty="0"/>
            </a:br>
            <a:br>
              <a:rPr lang="fr-BE" dirty="0"/>
            </a:br>
            <a:r>
              <a:rPr lang="fr-BE" dirty="0"/>
              <a:t>parents’ association of the </a:t>
            </a:r>
            <a:r>
              <a:rPr lang="fr-BE" dirty="0" err="1"/>
              <a:t>european</a:t>
            </a:r>
            <a:r>
              <a:rPr lang="fr-BE" dirty="0"/>
              <a:t> </a:t>
            </a:r>
            <a:r>
              <a:rPr lang="fr-BE" dirty="0" err="1"/>
              <a:t>school</a:t>
            </a:r>
            <a:r>
              <a:rPr lang="fr-BE" dirty="0"/>
              <a:t> of</a:t>
            </a:r>
            <a:br>
              <a:rPr lang="fr-BE" dirty="0"/>
            </a:br>
            <a:r>
              <a:rPr lang="fr-BE" dirty="0" err="1"/>
              <a:t>bruxelles</a:t>
            </a:r>
            <a:r>
              <a:rPr lang="fr-BE" dirty="0"/>
              <a:t> iv</a:t>
            </a:r>
            <a:endParaRPr lang="fr-FR" dirty="0"/>
          </a:p>
        </p:txBody>
      </p:sp>
      <p:sp>
        <p:nvSpPr>
          <p:cNvPr id="8195" name="Subtitle 2"/>
          <p:cNvSpPr>
            <a:spLocks noGrp="1"/>
          </p:cNvSpPr>
          <p:nvPr>
            <p:ph type="subTitle" idx="1"/>
          </p:nvPr>
        </p:nvSpPr>
        <p:spPr>
          <a:xfrm>
            <a:off x="2339752" y="5805264"/>
            <a:ext cx="6172200" cy="651949"/>
          </a:xfrm>
        </p:spPr>
        <p:txBody>
          <a:bodyPr/>
          <a:lstStyle/>
          <a:p>
            <a:pPr algn="ctr"/>
            <a:r>
              <a:rPr lang="fr-FR" altLang="fr-FR" sz="2000" dirty="0"/>
              <a:t>Class </a:t>
            </a:r>
            <a:r>
              <a:rPr lang="fr-FR" altLang="fr-FR" sz="2000" dirty="0" err="1"/>
              <a:t>Representatives</a:t>
            </a:r>
            <a:r>
              <a:rPr lang="fr-FR" altLang="fr-FR" sz="2000" dirty="0"/>
              <a:t> </a:t>
            </a:r>
            <a:r>
              <a:rPr lang="fr-FR" altLang="fr-FR" sz="2000" dirty="0" err="1"/>
              <a:t>Election</a:t>
            </a:r>
            <a:r>
              <a:rPr lang="fr-FR" altLang="fr-FR" sz="2000" dirty="0"/>
              <a:t> 2022-2023</a:t>
            </a:r>
          </a:p>
        </p:txBody>
      </p:sp>
      <p:pic>
        <p:nvPicPr>
          <p:cNvPr id="819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57509" y="692696"/>
            <a:ext cx="1326660" cy="130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bwMode="auto">
          <a:xfrm>
            <a:off x="2286000" y="6243357"/>
            <a:ext cx="6172200" cy="50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600"/>
              </a:spcBef>
              <a:spcAft>
                <a:spcPct val="0"/>
              </a:spcAft>
              <a:buClr>
                <a:schemeClr val="accent1"/>
              </a:buClr>
              <a:buSzPct val="70000"/>
              <a:buFont typeface="Wingdings" pitchFamily="2" charset="2"/>
              <a:buNone/>
              <a:defRPr sz="1800" b="1" kern="1200">
                <a:solidFill>
                  <a:schemeClr val="tx2"/>
                </a:solidFill>
                <a:latin typeface="+mn-lt"/>
                <a:ea typeface="+mn-ea"/>
                <a:cs typeface="+mn-cs"/>
              </a:defRPr>
            </a:lvl1pPr>
            <a:lvl2pPr marL="457200" indent="0" algn="ctr" rtl="0" eaLnBrk="1" fontAlgn="base" hangingPunct="1">
              <a:spcBef>
                <a:spcPct val="20000"/>
              </a:spcBef>
              <a:spcAft>
                <a:spcPct val="0"/>
              </a:spcAft>
              <a:buClr>
                <a:schemeClr val="accent1"/>
              </a:buClr>
              <a:buSzPct val="80000"/>
              <a:buFont typeface="Wingdings 2" pitchFamily="18" charset="2"/>
              <a:buNone/>
              <a:defRPr sz="2100" kern="1200">
                <a:solidFill>
                  <a:schemeClr val="tx1"/>
                </a:solidFill>
                <a:latin typeface="+mn-lt"/>
                <a:ea typeface="+mn-ea"/>
                <a:cs typeface="+mn-cs"/>
              </a:defRPr>
            </a:lvl2pPr>
            <a:lvl3pPr marL="914400" indent="0" algn="ctr" rtl="0" eaLnBrk="1" fontAlgn="base" hangingPunct="1">
              <a:spcBef>
                <a:spcPct val="20000"/>
              </a:spcBef>
              <a:spcAft>
                <a:spcPct val="0"/>
              </a:spcAft>
              <a:buClr>
                <a:srgbClr val="4471A6"/>
              </a:buClr>
              <a:buSzPct val="60000"/>
              <a:buFont typeface="Wingdings" pitchFamily="2" charset="2"/>
              <a:buNone/>
              <a:defRPr kern="1200">
                <a:solidFill>
                  <a:schemeClr val="tx1"/>
                </a:solidFill>
                <a:latin typeface="+mn-lt"/>
                <a:ea typeface="+mn-ea"/>
                <a:cs typeface="+mn-cs"/>
              </a:defRPr>
            </a:lvl3pPr>
            <a:lvl4pPr marL="1371600" indent="0" algn="ctr" rtl="0" eaLnBrk="1" fontAlgn="base" hangingPunct="1">
              <a:spcBef>
                <a:spcPct val="20000"/>
              </a:spcBef>
              <a:spcAft>
                <a:spcPct val="0"/>
              </a:spcAft>
              <a:buClr>
                <a:srgbClr val="B2C1DB"/>
              </a:buClr>
              <a:buSzPct val="60000"/>
              <a:buFont typeface="Wingdings" pitchFamily="2" charset="2"/>
              <a:buNone/>
              <a:defRPr kern="1200">
                <a:solidFill>
                  <a:schemeClr val="tx1"/>
                </a:solidFill>
                <a:latin typeface="+mn-lt"/>
                <a:ea typeface="+mn-ea"/>
                <a:cs typeface="+mn-cs"/>
              </a:defRPr>
            </a:lvl4pPr>
            <a:lvl5pPr marL="1828800" indent="0" algn="ctr" rtl="0" eaLnBrk="1" fontAlgn="base" hangingPunct="1">
              <a:spcBef>
                <a:spcPct val="20000"/>
              </a:spcBef>
              <a:spcAft>
                <a:spcPct val="0"/>
              </a:spcAft>
              <a:buClr>
                <a:srgbClr val="DCB3B2"/>
              </a:buClr>
              <a:buSzPct val="68000"/>
              <a:buFont typeface="Wingdings 2" pitchFamily="18" charset="2"/>
              <a:buNone/>
              <a:defRPr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r>
              <a:rPr lang="en-GB" sz="1400" u="sng" dirty="0">
                <a:hlinkClick r:id="rId6"/>
              </a:rPr>
              <a:t>https://www.bru4.eu</a:t>
            </a:r>
            <a:endParaRPr lang="fr-FR" altLang="fr-FR" sz="14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27448" y="6243357"/>
            <a:ext cx="609600" cy="609600"/>
          </a:xfrm>
          <a:prstGeom prst="rect">
            <a:avLst/>
          </a:prstGeom>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9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lstStyle/>
          <a:p>
            <a:pPr fontAlgn="auto">
              <a:spcAft>
                <a:spcPts val="0"/>
              </a:spcAft>
              <a:defRPr/>
            </a:pPr>
            <a:r>
              <a:rPr lang="en-US" b="1" i="1" dirty="0"/>
              <a:t>APEEE BRU4 PRESENTATION</a:t>
            </a:r>
            <a:endParaRPr lang="fr-FR" dirty="0"/>
          </a:p>
        </p:txBody>
      </p:sp>
      <p:sp>
        <p:nvSpPr>
          <p:cNvPr id="9219" name="Content Placeholder 2"/>
          <p:cNvSpPr>
            <a:spLocks noGrp="1"/>
          </p:cNvSpPr>
          <p:nvPr>
            <p:ph sz="quarter" idx="1"/>
          </p:nvPr>
        </p:nvSpPr>
        <p:spPr>
          <a:xfrm>
            <a:off x="457200" y="1556792"/>
            <a:ext cx="7467600" cy="4464496"/>
          </a:xfrm>
        </p:spPr>
        <p:txBody>
          <a:bodyPr/>
          <a:lstStyle/>
          <a:p>
            <a:pPr marL="0" indent="0" algn="just">
              <a:buNone/>
            </a:pPr>
            <a:r>
              <a:rPr lang="en-US" sz="2000" dirty="0"/>
              <a:t>Hello, everyone! </a:t>
            </a:r>
          </a:p>
          <a:p>
            <a:pPr marL="0" indent="0" algn="just">
              <a:buNone/>
            </a:pPr>
            <a:endParaRPr lang="en-US" sz="2000" dirty="0"/>
          </a:p>
          <a:p>
            <a:pPr marL="0" indent="0" algn="just">
              <a:buNone/>
            </a:pPr>
            <a:r>
              <a:rPr lang="en-US" sz="2000" dirty="0"/>
              <a:t>Welcome back to those of you whose children are returning </a:t>
            </a:r>
            <a:br>
              <a:rPr lang="en-US" sz="2000" dirty="0"/>
            </a:br>
            <a:r>
              <a:rPr lang="en-US" sz="2000" dirty="0"/>
              <a:t>to the school and a warm hello to those of you whose children are new to the school this year! </a:t>
            </a:r>
          </a:p>
          <a:p>
            <a:pPr marL="0" indent="0" algn="just">
              <a:buNone/>
            </a:pPr>
            <a:r>
              <a:rPr lang="en-US" sz="2000" dirty="0"/>
              <a:t>We hope you are doing well this evening and ready </a:t>
            </a:r>
            <a:br>
              <a:rPr lang="en-US" sz="2000" dirty="0"/>
            </a:br>
            <a:r>
              <a:rPr lang="en-US" sz="2000" dirty="0"/>
              <a:t>to consider volunteering for the APEEE in one form </a:t>
            </a:r>
            <a:br>
              <a:rPr lang="en-US" sz="2000" dirty="0"/>
            </a:br>
            <a:r>
              <a:rPr lang="en-US" sz="2000" dirty="0"/>
              <a:t>or another. ;-)</a:t>
            </a:r>
          </a:p>
          <a:p>
            <a:pPr marL="0" indent="0" algn="just">
              <a:buNone/>
            </a:pPr>
            <a:endParaRPr lang="en-US" sz="2000" dirty="0"/>
          </a:p>
          <a:p>
            <a:pPr marL="0" indent="0" algn="just">
              <a:buNone/>
            </a:pPr>
            <a:r>
              <a:rPr lang="en-US" sz="2000" dirty="0"/>
              <a:t>The following slides give you a brief presentation of </a:t>
            </a:r>
            <a:br>
              <a:rPr lang="en-US" sz="2000" dirty="0"/>
            </a:br>
            <a:r>
              <a:rPr lang="en-US" sz="2000" dirty="0"/>
              <a:t>our Association, also known as the APEEE, before you move on to vote for your 4 Class Representatives.</a:t>
            </a:r>
          </a:p>
        </p:txBody>
      </p:sp>
      <p:sp>
        <p:nvSpPr>
          <p:cNvPr id="9220" name="Footer Placeholder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fr-FR" altLang="fr-FR" dirty="0">
                <a:solidFill>
                  <a:schemeClr val="tx2"/>
                </a:solidFill>
              </a:rPr>
              <a:t>APEEE de Bruxelles IV</a:t>
            </a:r>
          </a:p>
        </p:txBody>
      </p:sp>
      <p:sp>
        <p:nvSpPr>
          <p:cNvPr id="922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04811E86-86B6-4040-8268-FC7104DC0247}" type="slidenum">
              <a:rPr lang="fr-FR" altLang="fr-FR">
                <a:solidFill>
                  <a:srgbClr val="FFFFFF"/>
                </a:solidFill>
              </a:rPr>
              <a:pPr fontAlgn="base">
                <a:spcBef>
                  <a:spcPct val="0"/>
                </a:spcBef>
                <a:spcAft>
                  <a:spcPct val="0"/>
                </a:spcAft>
              </a:pPr>
              <a:t>2</a:t>
            </a:fld>
            <a:endParaRPr lang="fr-FR" altLang="fr-FR">
              <a:solidFill>
                <a:srgbClr val="FFFFFF"/>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5576" y="6028688"/>
            <a:ext cx="609600" cy="609600"/>
          </a:xfrm>
          <a:prstGeom prst="rect">
            <a:avLst/>
          </a:prstGeom>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7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pPr fontAlgn="auto">
              <a:spcAft>
                <a:spcPts val="0"/>
              </a:spcAft>
              <a:defRPr/>
            </a:pPr>
            <a:r>
              <a:rPr lang="en-US" b="1" i="1" dirty="0"/>
              <a:t>STRUCTURE</a:t>
            </a:r>
            <a:endParaRPr lang="fr-FR" dirty="0"/>
          </a:p>
        </p:txBody>
      </p:sp>
      <p:sp>
        <p:nvSpPr>
          <p:cNvPr id="10243" name="Content Placeholder 2"/>
          <p:cNvSpPr>
            <a:spLocks noGrp="1"/>
          </p:cNvSpPr>
          <p:nvPr>
            <p:ph sz="quarter" idx="1"/>
          </p:nvPr>
        </p:nvSpPr>
        <p:spPr>
          <a:xfrm>
            <a:off x="428048" y="921928"/>
            <a:ext cx="7467600" cy="5688632"/>
          </a:xfrm>
        </p:spPr>
        <p:txBody>
          <a:bodyPr/>
          <a:lstStyle/>
          <a:p>
            <a:pPr marL="0" indent="0" algn="just">
              <a:buNone/>
            </a:pPr>
            <a:r>
              <a:rPr lang="en-US" sz="2000" dirty="0"/>
              <a:t>The Parents Association of EEBIV has </a:t>
            </a:r>
            <a:r>
              <a:rPr lang="en-US" sz="2000" b="1" dirty="0"/>
              <a:t>two main parts</a:t>
            </a:r>
            <a:r>
              <a:rPr lang="en-US" sz="2000" dirty="0"/>
              <a:t>: </a:t>
            </a:r>
          </a:p>
          <a:p>
            <a:pPr algn="just"/>
            <a:r>
              <a:rPr lang="en-US" sz="1800" dirty="0"/>
              <a:t>the </a:t>
            </a:r>
            <a:r>
              <a:rPr lang="en-US" sz="1800" b="1" dirty="0"/>
              <a:t>Administrative Board</a:t>
            </a:r>
            <a:r>
              <a:rPr lang="en-US" sz="1800" dirty="0"/>
              <a:t>, made up of elected volunteer parents </a:t>
            </a:r>
            <a:r>
              <a:rPr lang="en-GB" sz="1800" dirty="0"/>
              <a:t>(current President is Stephanie </a:t>
            </a:r>
            <a:r>
              <a:rPr lang="en-GB" sz="1800" dirty="0" err="1"/>
              <a:t>Buus</a:t>
            </a:r>
            <a:r>
              <a:rPr lang="en-GB" sz="1800" dirty="0"/>
              <a:t>)</a:t>
            </a:r>
            <a:r>
              <a:rPr lang="en-US" sz="1800" dirty="0"/>
              <a:t>, </a:t>
            </a:r>
          </a:p>
          <a:p>
            <a:pPr algn="just"/>
            <a:r>
              <a:rPr lang="en-US" sz="1800" dirty="0"/>
              <a:t>and </a:t>
            </a:r>
            <a:r>
              <a:rPr lang="en-US" sz="1800" b="1" dirty="0"/>
              <a:t>the APEEE Office</a:t>
            </a:r>
            <a:r>
              <a:rPr lang="en-US" sz="1800" dirty="0"/>
              <a:t>, whose staff takes care of the daily management of our APEEE services—Transport, Canteen, and After-School activities. </a:t>
            </a:r>
          </a:p>
          <a:p>
            <a:pPr marL="0" indent="0" algn="just">
              <a:buNone/>
            </a:pPr>
            <a:endParaRPr lang="en-US" sz="1800" dirty="0"/>
          </a:p>
          <a:p>
            <a:pPr marL="0" indent="0" algn="just">
              <a:buNone/>
            </a:pPr>
            <a:r>
              <a:rPr lang="en-US" sz="2000" dirty="0"/>
              <a:t>The Parents’ Association:</a:t>
            </a:r>
          </a:p>
          <a:p>
            <a:pPr algn="just"/>
            <a:r>
              <a:rPr lang="en-US" sz="1800" dirty="0"/>
              <a:t>manages </a:t>
            </a:r>
            <a:r>
              <a:rPr lang="en-US" sz="1800" b="1" dirty="0"/>
              <a:t>services</a:t>
            </a:r>
          </a:p>
          <a:p>
            <a:pPr algn="just"/>
            <a:r>
              <a:rPr lang="en-US" sz="1800" dirty="0"/>
              <a:t>represents parents and students through the </a:t>
            </a:r>
            <a:r>
              <a:rPr lang="en-US" sz="1800" b="1" dirty="0"/>
              <a:t>Pedagogical Working Group </a:t>
            </a:r>
            <a:r>
              <a:rPr lang="en-US" sz="1800" dirty="0"/>
              <a:t>at our school and </a:t>
            </a:r>
            <a:r>
              <a:rPr lang="en-US" sz="1800" b="1" dirty="0" err="1"/>
              <a:t>InterParents</a:t>
            </a:r>
            <a:r>
              <a:rPr lang="en-US" sz="1800" dirty="0"/>
              <a:t> (the umbrella association for all of the Parents’ Associations of the European Schools)</a:t>
            </a:r>
          </a:p>
          <a:p>
            <a:pPr algn="just"/>
            <a:r>
              <a:rPr lang="en-US" sz="1800" dirty="0"/>
              <a:t>proposes and runs community-building initiatives and events through the </a:t>
            </a:r>
            <a:r>
              <a:rPr lang="en-US" sz="1800" b="1" dirty="0"/>
              <a:t>Community-Building Working Group</a:t>
            </a:r>
            <a:endParaRPr lang="en-US" sz="1800" dirty="0"/>
          </a:p>
          <a:p>
            <a:pPr algn="just"/>
            <a:r>
              <a:rPr lang="en-US" sz="1800" dirty="0"/>
              <a:t>provides funding for the school community through </a:t>
            </a:r>
            <a:br>
              <a:rPr lang="en-US" sz="1800" dirty="0"/>
            </a:br>
            <a:r>
              <a:rPr lang="en-US" sz="1800" dirty="0"/>
              <a:t>the </a:t>
            </a:r>
            <a:r>
              <a:rPr lang="en-US" sz="1800" b="1" dirty="0"/>
              <a:t>Community Fund </a:t>
            </a:r>
            <a:r>
              <a:rPr lang="en-US" sz="1800" dirty="0"/>
              <a:t>and the </a:t>
            </a:r>
            <a:r>
              <a:rPr lang="en-US" sz="1800" b="1" dirty="0"/>
              <a:t>Social Fund</a:t>
            </a:r>
            <a:r>
              <a:rPr lang="en-US" sz="1800" dirty="0"/>
              <a:t>.</a:t>
            </a:r>
          </a:p>
          <a:p>
            <a:pPr marL="0" indent="0" algn="just">
              <a:buNone/>
            </a:pPr>
            <a:endParaRPr lang="fr-FR" altLang="fr-FR" sz="2000" dirty="0"/>
          </a:p>
        </p:txBody>
      </p:sp>
      <p:sp>
        <p:nvSpPr>
          <p:cNvPr id="102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F8A6EC8-3A28-475E-BCDB-45E0299CB776}" type="slidenum">
              <a:rPr lang="fr-FR" altLang="fr-FR">
                <a:solidFill>
                  <a:srgbClr val="FFFFFF"/>
                </a:solidFill>
              </a:rPr>
              <a:pPr fontAlgn="base">
                <a:spcBef>
                  <a:spcPct val="0"/>
                </a:spcBef>
                <a:spcAft>
                  <a:spcPct val="0"/>
                </a:spcAft>
              </a:pPr>
              <a:t>3</a:t>
            </a:fld>
            <a:endParaRPr lang="fr-FR" altLang="fr-FR">
              <a:solidFill>
                <a:srgbClr val="FFFFFF"/>
              </a:solidFill>
            </a:endParaRPr>
          </a:p>
        </p:txBody>
      </p:sp>
      <p:sp>
        <p:nvSpPr>
          <p:cNvPr id="10245" name="Footer Placeholder 4"/>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fr-FR" altLang="fr-FR">
                <a:solidFill>
                  <a:schemeClr val="tx2"/>
                </a:solidFill>
              </a:rPr>
              <a:t>APEEE de Bruxelles IV</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3568" y="625475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58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r>
              <a:rPr lang="en-US" b="1" i="1" dirty="0"/>
              <a:t>OUR MISSION</a:t>
            </a:r>
            <a:endParaRPr lang="fr-FR" dirty="0"/>
          </a:p>
        </p:txBody>
      </p:sp>
      <p:sp>
        <p:nvSpPr>
          <p:cNvPr id="3" name="Content Placeholder 2"/>
          <p:cNvSpPr>
            <a:spLocks noGrp="1"/>
          </p:cNvSpPr>
          <p:nvPr>
            <p:ph sz="quarter" idx="1"/>
          </p:nvPr>
        </p:nvSpPr>
        <p:spPr>
          <a:xfrm>
            <a:off x="457200" y="1631306"/>
            <a:ext cx="7467600" cy="3888432"/>
          </a:xfrm>
        </p:spPr>
        <p:txBody>
          <a:bodyPr/>
          <a:lstStyle/>
          <a:p>
            <a:pPr marL="0" indent="0" algn="just">
              <a:buNone/>
            </a:pPr>
            <a:r>
              <a:rPr lang="en-US" dirty="0"/>
              <a:t>Our mission is to ensure cost-effectiveness and </a:t>
            </a:r>
            <a:br>
              <a:rPr lang="en-US" dirty="0"/>
            </a:br>
            <a:r>
              <a:rPr lang="en-US" dirty="0"/>
              <a:t>the best possible experience for children, parents, and the entire school community while respecting our key values of:</a:t>
            </a:r>
          </a:p>
          <a:p>
            <a:pPr marL="0" indent="0" algn="just">
              <a:buNone/>
            </a:pPr>
            <a:endParaRPr lang="en-US" dirty="0"/>
          </a:p>
          <a:p>
            <a:pPr algn="just"/>
            <a:r>
              <a:rPr lang="en-US" dirty="0"/>
              <a:t>Integrity</a:t>
            </a:r>
          </a:p>
          <a:p>
            <a:pPr algn="just"/>
            <a:r>
              <a:rPr lang="en-US" dirty="0"/>
              <a:t>Responsibility </a:t>
            </a:r>
          </a:p>
          <a:p>
            <a:pPr algn="just"/>
            <a:r>
              <a:rPr lang="en-US" dirty="0"/>
              <a:t>Quality</a:t>
            </a:r>
          </a:p>
          <a:p>
            <a:pPr algn="just"/>
            <a:r>
              <a:rPr lang="en-US" dirty="0"/>
              <a:t>Safety.</a:t>
            </a:r>
            <a:endParaRPr lang="fr-FR" dirty="0"/>
          </a:p>
        </p:txBody>
      </p:sp>
      <p:sp>
        <p:nvSpPr>
          <p:cNvPr id="4" name="Slide Number Placeholder 3"/>
          <p:cNvSpPr>
            <a:spLocks noGrp="1"/>
          </p:cNvSpPr>
          <p:nvPr>
            <p:ph type="sldNum" sz="quarter" idx="11"/>
          </p:nvPr>
        </p:nvSpPr>
        <p:spPr/>
        <p:txBody>
          <a:bodyPr/>
          <a:lstStyle/>
          <a:p>
            <a:pPr>
              <a:defRPr/>
            </a:pPr>
            <a:fld id="{4CC2266A-F33C-4EF7-871C-66ACCE068B4B}" type="slidenum">
              <a:rPr lang="fr-FR" smtClean="0"/>
              <a:pPr>
                <a:defRPr/>
              </a:pPr>
              <a:t>4</a:t>
            </a:fld>
            <a:endParaRPr lang="fr-FR"/>
          </a:p>
        </p:txBody>
      </p:sp>
      <p:sp>
        <p:nvSpPr>
          <p:cNvPr id="5" name="Footer Placeholder 4"/>
          <p:cNvSpPr>
            <a:spLocks noGrp="1"/>
          </p:cNvSpPr>
          <p:nvPr>
            <p:ph type="ftr" sz="quarter" idx="12"/>
          </p:nvPr>
        </p:nvSpPr>
        <p:spPr/>
        <p:txBody>
          <a:bodyPr/>
          <a:lstStyle/>
          <a:p>
            <a:pPr>
              <a:defRPr/>
            </a:pPr>
            <a:r>
              <a:rPr lang="fr-FR"/>
              <a:t>APEEE de Bruxelles IV</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5576" y="5994400"/>
            <a:ext cx="609600" cy="609600"/>
          </a:xfrm>
          <a:prstGeom prst="rect">
            <a:avLst/>
          </a:prstGeom>
        </p:spPr>
      </p:pic>
    </p:spTree>
    <p:extLst>
      <p:ext uri="{BB962C8B-B14F-4D97-AF65-F5344CB8AC3E}">
        <p14:creationId xmlns:p14="http://schemas.microsoft.com/office/powerpoint/2010/main" val="7835522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6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72388" cy="634082"/>
          </a:xfrm>
        </p:spPr>
        <p:txBody>
          <a:bodyPr>
            <a:normAutofit/>
          </a:bodyPr>
          <a:lstStyle/>
          <a:p>
            <a:r>
              <a:rPr lang="en-GB" sz="2400" b="1" i="1" dirty="0"/>
              <a:t>SECTION &amp; CLASS REPRESENTATIVES (1)</a:t>
            </a:r>
            <a:r>
              <a:rPr lang="en-GB" sz="2400" b="1" dirty="0"/>
              <a:t> </a:t>
            </a:r>
          </a:p>
        </p:txBody>
      </p:sp>
      <p:sp>
        <p:nvSpPr>
          <p:cNvPr id="3" name="Content Placeholder 2"/>
          <p:cNvSpPr>
            <a:spLocks noGrp="1"/>
          </p:cNvSpPr>
          <p:nvPr>
            <p:ph sz="quarter" idx="1"/>
          </p:nvPr>
        </p:nvSpPr>
        <p:spPr>
          <a:xfrm>
            <a:off x="457200" y="1124744"/>
            <a:ext cx="7467600" cy="5616624"/>
          </a:xfrm>
        </p:spPr>
        <p:txBody>
          <a:bodyPr/>
          <a:lstStyle/>
          <a:p>
            <a:pPr marL="0" indent="0" algn="just">
              <a:buNone/>
            </a:pPr>
            <a:r>
              <a:rPr lang="en-US" sz="1800" dirty="0"/>
              <a:t>In addition to serving on the Association’s Administrative Board, parents can also get involved by volunteering to become Section Representatives or Class Representatives. </a:t>
            </a:r>
            <a:r>
              <a:rPr lang="en-US" sz="1800" b="1" dirty="0"/>
              <a:t>All contact information and further explanation can be found on our website</a:t>
            </a:r>
            <a:r>
              <a:rPr lang="en-US" sz="1800" dirty="0"/>
              <a:t>: </a:t>
            </a:r>
            <a:r>
              <a:rPr lang="en-US" sz="1800" dirty="0">
                <a:hlinkClick r:id="rId4"/>
              </a:rPr>
              <a:t>www.bru4.eu</a:t>
            </a:r>
            <a:r>
              <a:rPr lang="en-US" sz="1800" dirty="0"/>
              <a:t>.</a:t>
            </a:r>
          </a:p>
          <a:p>
            <a:pPr marL="0" indent="0" algn="just">
              <a:buNone/>
            </a:pPr>
            <a:endParaRPr lang="en-GB" sz="1800" b="1" dirty="0"/>
          </a:p>
          <a:p>
            <a:pPr marL="0" indent="0" algn="just">
              <a:buNone/>
            </a:pPr>
            <a:r>
              <a:rPr lang="en-US" sz="1800" dirty="0"/>
              <a:t>One of the reasons we are all here now is the Class Representative elections. Each class has the right to elect 4 Class Representatives. Each representative who is a full member of the Parents’ Association having paid the membership fee of 50 euros per family annually </a:t>
            </a:r>
            <a:br>
              <a:rPr lang="en-US" sz="1800" dirty="0"/>
            </a:br>
            <a:r>
              <a:rPr lang="en-US" sz="1800" dirty="0"/>
              <a:t>has voting rights at the APEEE General Assembly. A class that has no elected Class Representatives has no voice at the General Assembly and is out of the information loop. </a:t>
            </a:r>
          </a:p>
          <a:p>
            <a:pPr marL="0" indent="0" algn="just">
              <a:buNone/>
            </a:pPr>
            <a:endParaRPr lang="en-GB" sz="1800" dirty="0"/>
          </a:p>
          <a:p>
            <a:pPr marL="0" indent="0" algn="just">
              <a:buNone/>
            </a:pPr>
            <a:r>
              <a:rPr lang="en-US" sz="1800" dirty="0"/>
              <a:t>We’d really like to encourage you, then, to stand for the election </a:t>
            </a:r>
            <a:br>
              <a:rPr lang="en-US" sz="1800" dirty="0"/>
            </a:br>
            <a:r>
              <a:rPr lang="en-US" sz="1800" dirty="0"/>
              <a:t>as Class Representative to ensure that your class will be represented this year! To help with the organization of the class, it is strongly recommended to assign the following roles to Class Representatives:</a:t>
            </a:r>
            <a:endParaRPr lang="en-GB" sz="1800" dirty="0"/>
          </a:p>
        </p:txBody>
      </p:sp>
      <p:sp>
        <p:nvSpPr>
          <p:cNvPr id="4" name="Slide Number Placeholder 3"/>
          <p:cNvSpPr>
            <a:spLocks noGrp="1"/>
          </p:cNvSpPr>
          <p:nvPr>
            <p:ph type="sldNum" sz="quarter" idx="11"/>
          </p:nvPr>
        </p:nvSpPr>
        <p:spPr/>
        <p:txBody>
          <a:bodyPr/>
          <a:lstStyle/>
          <a:p>
            <a:pPr>
              <a:defRPr/>
            </a:pPr>
            <a:fld id="{4CC2266A-F33C-4EF7-871C-66ACCE068B4B}" type="slidenum">
              <a:rPr lang="fr-FR" smtClean="0"/>
              <a:pPr>
                <a:defRPr/>
              </a:pPr>
              <a:t>5</a:t>
            </a:fld>
            <a:endParaRPr lang="fr-FR"/>
          </a:p>
        </p:txBody>
      </p:sp>
      <p:sp>
        <p:nvSpPr>
          <p:cNvPr id="5" name="Footer Placeholder 4"/>
          <p:cNvSpPr>
            <a:spLocks noGrp="1"/>
          </p:cNvSpPr>
          <p:nvPr>
            <p:ph type="ftr" sz="quarter" idx="12"/>
          </p:nvPr>
        </p:nvSpPr>
        <p:spPr/>
        <p:txBody>
          <a:bodyPr/>
          <a:lstStyle/>
          <a:p>
            <a:pPr>
              <a:defRPr/>
            </a:pPr>
            <a:r>
              <a:rPr lang="fr-FR" dirty="0"/>
              <a:t>APEEE de Bruxelles IV</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03848" y="6281038"/>
            <a:ext cx="609600" cy="609600"/>
          </a:xfrm>
          <a:prstGeom prst="rect">
            <a:avLst/>
          </a:prstGeom>
        </p:spPr>
      </p:pic>
    </p:spTree>
    <p:extLst>
      <p:ext uri="{BB962C8B-B14F-4D97-AF65-F5344CB8AC3E}">
        <p14:creationId xmlns:p14="http://schemas.microsoft.com/office/powerpoint/2010/main" val="38464962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75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normAutofit/>
          </a:bodyPr>
          <a:lstStyle/>
          <a:p>
            <a:r>
              <a:rPr lang="en-GB" sz="2400" b="1" i="1" dirty="0"/>
              <a:t>SECTION &amp; CLASS REPRESENTATIVES (2)</a:t>
            </a:r>
            <a:r>
              <a:rPr lang="en-GB" sz="2400" b="1" dirty="0"/>
              <a:t> </a:t>
            </a:r>
          </a:p>
        </p:txBody>
      </p:sp>
      <p:sp>
        <p:nvSpPr>
          <p:cNvPr id="3" name="Content Placeholder 2"/>
          <p:cNvSpPr>
            <a:spLocks noGrp="1"/>
          </p:cNvSpPr>
          <p:nvPr>
            <p:ph sz="quarter" idx="1"/>
          </p:nvPr>
        </p:nvSpPr>
        <p:spPr>
          <a:xfrm>
            <a:off x="457200" y="1124744"/>
            <a:ext cx="7467600" cy="5616624"/>
          </a:xfrm>
        </p:spPr>
        <p:txBody>
          <a:bodyPr/>
          <a:lstStyle/>
          <a:p>
            <a:pPr algn="just"/>
            <a:r>
              <a:rPr lang="en-US" sz="1400" dirty="0"/>
              <a:t>An </a:t>
            </a:r>
            <a:r>
              <a:rPr lang="en-US" sz="1400" b="1" dirty="0"/>
              <a:t>Information Representative</a:t>
            </a:r>
            <a:r>
              <a:rPr lang="en-US" sz="1400" dirty="0"/>
              <a:t> to be the contact point between </a:t>
            </a:r>
            <a:br>
              <a:rPr lang="en-US" sz="1400" dirty="0"/>
            </a:br>
            <a:r>
              <a:rPr lang="en-US" sz="1400" dirty="0"/>
              <a:t>the class teacher and the parents of the class; to forward e-mails from </a:t>
            </a:r>
            <a:br>
              <a:rPr lang="en-US" sz="1400" dirty="0"/>
            </a:br>
            <a:r>
              <a:rPr lang="en-US" sz="1400" dirty="0"/>
              <a:t>the Parents’ Association to parents, and to inform the Section Representatives of any issues that need to be addressed in the Educational Councils that meet several times with management each year. </a:t>
            </a:r>
            <a:r>
              <a:rPr lang="en-US" sz="1400" u="sng" dirty="0"/>
              <a:t>Every class needs to have at least ONE parent that can be identified as an Information Class Representative.</a:t>
            </a:r>
          </a:p>
          <a:p>
            <a:pPr algn="just"/>
            <a:endParaRPr lang="en-GB" sz="1400" u="sng" dirty="0"/>
          </a:p>
          <a:p>
            <a:pPr algn="just"/>
            <a:r>
              <a:rPr lang="en-US" sz="1400" dirty="0"/>
              <a:t>An </a:t>
            </a:r>
            <a:r>
              <a:rPr lang="en-US" sz="1400" b="1" dirty="0"/>
              <a:t>Events Representative </a:t>
            </a:r>
            <a:r>
              <a:rPr lang="en-US" sz="1400" dirty="0"/>
              <a:t>to inform parents about community-building initiatives like </a:t>
            </a:r>
            <a:r>
              <a:rPr lang="en-US" sz="1400" dirty="0" err="1"/>
              <a:t>Somerfesto</a:t>
            </a:r>
            <a:r>
              <a:rPr lang="en-US" sz="1400" dirty="0"/>
              <a:t>, section or holiday events, or coffee mornings. </a:t>
            </a:r>
            <a:br>
              <a:rPr lang="en-US" sz="1400" dirty="0"/>
            </a:br>
            <a:r>
              <a:rPr lang="en-US" sz="1400" dirty="0"/>
              <a:t>If an Events Representative is not assigned, all the event-related information will go to the Information Representative. </a:t>
            </a:r>
          </a:p>
          <a:p>
            <a:pPr algn="just"/>
            <a:endParaRPr lang="en-GB" sz="1400" dirty="0"/>
          </a:p>
          <a:p>
            <a:pPr algn="just"/>
            <a:r>
              <a:rPr lang="en-US" sz="1400" dirty="0"/>
              <a:t>A </a:t>
            </a:r>
            <a:r>
              <a:rPr lang="en-US" sz="1400" b="1" dirty="0"/>
              <a:t>Treasurer </a:t>
            </a:r>
            <a:r>
              <a:rPr lang="en-US" sz="1400" dirty="0"/>
              <a:t>to manage the Class Fund. This role is extremely important as teachers are not allowed to handle funds directly. This role is particularly important for Nursery and Primary, but also for some Secondary classes.</a:t>
            </a:r>
          </a:p>
          <a:p>
            <a:pPr algn="just"/>
            <a:endParaRPr lang="en-GB" sz="1400" dirty="0"/>
          </a:p>
          <a:p>
            <a:pPr algn="just"/>
            <a:r>
              <a:rPr lang="en-US" sz="1400" dirty="0"/>
              <a:t>And finally, a </a:t>
            </a:r>
            <a:r>
              <a:rPr lang="en-US" sz="1400" b="1" dirty="0"/>
              <a:t>Back-up </a:t>
            </a:r>
            <a:r>
              <a:rPr lang="en-US" sz="1400" dirty="0"/>
              <a:t>to help any of the other representatives, if needed.</a:t>
            </a:r>
            <a:endParaRPr lang="en-GB" sz="1400" dirty="0"/>
          </a:p>
          <a:p>
            <a:pPr marL="0" indent="0" algn="just">
              <a:buNone/>
            </a:pPr>
            <a:endParaRPr lang="en-GB" sz="1400" dirty="0"/>
          </a:p>
          <a:p>
            <a:pPr marL="0" indent="0" algn="just">
              <a:buNone/>
            </a:pPr>
            <a:r>
              <a:rPr lang="en-GB" sz="1600" b="1" dirty="0"/>
              <a:t>The name, role, and contact information of any Class Representative elected now during the TEAMS meeting should be sent directly to the APEEE Secretariat at: </a:t>
            </a:r>
            <a:r>
              <a:rPr lang="en-GB" sz="1600" b="1" dirty="0">
                <a:hlinkClick r:id="rId4"/>
              </a:rPr>
              <a:t>secretariat@bru4.eu</a:t>
            </a:r>
            <a:r>
              <a:rPr lang="en-GB" sz="1600" b="1" dirty="0"/>
              <a:t> </a:t>
            </a:r>
          </a:p>
        </p:txBody>
      </p:sp>
      <p:sp>
        <p:nvSpPr>
          <p:cNvPr id="4" name="Slide Number Placeholder 3"/>
          <p:cNvSpPr>
            <a:spLocks noGrp="1"/>
          </p:cNvSpPr>
          <p:nvPr>
            <p:ph type="sldNum" sz="quarter" idx="11"/>
          </p:nvPr>
        </p:nvSpPr>
        <p:spPr/>
        <p:txBody>
          <a:bodyPr/>
          <a:lstStyle/>
          <a:p>
            <a:pPr>
              <a:defRPr/>
            </a:pPr>
            <a:fld id="{4CC2266A-F33C-4EF7-871C-66ACCE068B4B}" type="slidenum">
              <a:rPr lang="fr-FR" smtClean="0"/>
              <a:pPr>
                <a:defRPr/>
              </a:pPr>
              <a:t>6</a:t>
            </a:fld>
            <a:endParaRPr lang="fr-FR"/>
          </a:p>
        </p:txBody>
      </p:sp>
      <p:sp>
        <p:nvSpPr>
          <p:cNvPr id="5" name="Footer Placeholder 4"/>
          <p:cNvSpPr>
            <a:spLocks noGrp="1"/>
          </p:cNvSpPr>
          <p:nvPr>
            <p:ph type="ftr" sz="quarter" idx="12"/>
          </p:nvPr>
        </p:nvSpPr>
        <p:spPr/>
        <p:txBody>
          <a:bodyPr/>
          <a:lstStyle/>
          <a:p>
            <a:pPr>
              <a:defRPr/>
            </a:pPr>
            <a:r>
              <a:rPr lang="fr-FR"/>
              <a:t>APEEE de Bruxelles IV</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31640" y="6309320"/>
            <a:ext cx="609600" cy="609600"/>
          </a:xfrm>
          <a:prstGeom prst="rect">
            <a:avLst/>
          </a:prstGeom>
        </p:spPr>
      </p:pic>
    </p:spTree>
    <p:extLst>
      <p:ext uri="{BB962C8B-B14F-4D97-AF65-F5344CB8AC3E}">
        <p14:creationId xmlns:p14="http://schemas.microsoft.com/office/powerpoint/2010/main" val="11797584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1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r>
              <a:rPr lang="en-US" b="1" i="1" dirty="0"/>
              <a:t>THANK YOU</a:t>
            </a:r>
            <a:endParaRPr lang="en-GB" b="1" i="1" dirty="0"/>
          </a:p>
        </p:txBody>
      </p:sp>
      <p:sp>
        <p:nvSpPr>
          <p:cNvPr id="3" name="Content Placeholder 2"/>
          <p:cNvSpPr>
            <a:spLocks noGrp="1"/>
          </p:cNvSpPr>
          <p:nvPr>
            <p:ph sz="quarter" idx="1"/>
          </p:nvPr>
        </p:nvSpPr>
        <p:spPr>
          <a:xfrm>
            <a:off x="1259632" y="2420888"/>
            <a:ext cx="6192688" cy="2088232"/>
          </a:xfrm>
        </p:spPr>
        <p:txBody>
          <a:bodyPr/>
          <a:lstStyle/>
          <a:p>
            <a:pPr marL="0" indent="0" algn="just">
              <a:buNone/>
            </a:pPr>
            <a:r>
              <a:rPr lang="en-US" sz="2800" dirty="0"/>
              <a:t>Thank you for your attention and thank you for your commitment </a:t>
            </a:r>
            <a:br>
              <a:rPr lang="en-US" sz="2800" dirty="0"/>
            </a:br>
            <a:r>
              <a:rPr lang="en-US" sz="2800" dirty="0"/>
              <a:t>to improving our school community! </a:t>
            </a:r>
            <a:endParaRPr lang="en-GB" sz="2800" dirty="0"/>
          </a:p>
        </p:txBody>
      </p:sp>
      <p:sp>
        <p:nvSpPr>
          <p:cNvPr id="4" name="Slide Number Placeholder 3"/>
          <p:cNvSpPr>
            <a:spLocks noGrp="1"/>
          </p:cNvSpPr>
          <p:nvPr>
            <p:ph type="sldNum" sz="quarter" idx="11"/>
          </p:nvPr>
        </p:nvSpPr>
        <p:spPr/>
        <p:txBody>
          <a:bodyPr/>
          <a:lstStyle/>
          <a:p>
            <a:pPr>
              <a:defRPr/>
            </a:pPr>
            <a:fld id="{4CC2266A-F33C-4EF7-871C-66ACCE068B4B}" type="slidenum">
              <a:rPr lang="fr-FR" smtClean="0"/>
              <a:pPr>
                <a:defRPr/>
              </a:pPr>
              <a:t>7</a:t>
            </a:fld>
            <a:endParaRPr lang="fr-FR"/>
          </a:p>
        </p:txBody>
      </p:sp>
      <p:sp>
        <p:nvSpPr>
          <p:cNvPr id="5" name="Footer Placeholder 4"/>
          <p:cNvSpPr>
            <a:spLocks noGrp="1"/>
          </p:cNvSpPr>
          <p:nvPr>
            <p:ph type="ftr" sz="quarter" idx="12"/>
          </p:nvPr>
        </p:nvSpPr>
        <p:spPr/>
        <p:txBody>
          <a:bodyPr/>
          <a:lstStyle/>
          <a:p>
            <a:pPr>
              <a:defRPr/>
            </a:pPr>
            <a:r>
              <a:rPr lang="fr-FR"/>
              <a:t>APEEE de Bruxelles IV</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03648" y="5519738"/>
            <a:ext cx="609600" cy="609600"/>
          </a:xfrm>
          <a:prstGeom prst="rect">
            <a:avLst/>
          </a:prstGeom>
        </p:spPr>
      </p:pic>
    </p:spTree>
    <p:extLst>
      <p:ext uri="{BB962C8B-B14F-4D97-AF65-F5344CB8AC3E}">
        <p14:creationId xmlns:p14="http://schemas.microsoft.com/office/powerpoint/2010/main" val="29510420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6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EE">
  <a:themeElements>
    <a:clrScheme name="Custom 5">
      <a:dk1>
        <a:sysClr val="windowText" lastClr="000000"/>
      </a:dk1>
      <a:lt1>
        <a:sysClr val="window" lastClr="FFFFFF"/>
      </a:lt1>
      <a:dk2>
        <a:srgbClr val="1D12B2"/>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APEEE</Template>
  <TotalTime>461</TotalTime>
  <Words>735</Words>
  <Application>Microsoft Office PowerPoint</Application>
  <PresentationFormat>Affichage à l'écran (4:3)</PresentationFormat>
  <Paragraphs>61</Paragraphs>
  <Slides>7</Slides>
  <Notes>2</Notes>
  <HiddenSlides>0</HiddenSlides>
  <MMClips>7</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Calibri</vt:lpstr>
      <vt:lpstr>Century Schoolbook</vt:lpstr>
      <vt:lpstr>Wingdings</vt:lpstr>
      <vt:lpstr>Wingdings 2</vt:lpstr>
      <vt:lpstr>APEEE</vt:lpstr>
      <vt:lpstr>APEEE  parents’ association of the european school of bruxelles iv</vt:lpstr>
      <vt:lpstr>APEEE BRU4 PRESENTATION</vt:lpstr>
      <vt:lpstr>STRUCTURE</vt:lpstr>
      <vt:lpstr>OUR MISSION</vt:lpstr>
      <vt:lpstr>SECTION &amp; CLASS REPRESENTATIVES (1) </vt:lpstr>
      <vt:lpstr>SECTION &amp; CLASS REPRESENTATIVES (2) </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APEEE  Association des parents d’élèves  de l’école européenne de bruxelles iv</dc:title>
  <dc:creator>Communication</dc:creator>
  <cp:lastModifiedBy>Milena Beumers</cp:lastModifiedBy>
  <cp:revision>21</cp:revision>
  <dcterms:created xsi:type="dcterms:W3CDTF">2018-11-26T08:34:46Z</dcterms:created>
  <dcterms:modified xsi:type="dcterms:W3CDTF">2022-09-13T07:38:03Z</dcterms:modified>
</cp:coreProperties>
</file>