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584" r:id="rId1"/>
  </p:sldMasterIdLst>
  <p:notesMasterIdLst>
    <p:notesMasterId r:id="rId14"/>
  </p:notesMasterIdLst>
  <p:handoutMasterIdLst>
    <p:handoutMasterId r:id="rId15"/>
  </p:handoutMasterIdLst>
  <p:sldIdLst>
    <p:sldId id="256" r:id="rId2"/>
    <p:sldId id="269" r:id="rId3"/>
    <p:sldId id="259" r:id="rId4"/>
    <p:sldId id="271" r:id="rId5"/>
    <p:sldId id="268" r:id="rId6"/>
    <p:sldId id="272" r:id="rId7"/>
    <p:sldId id="270" r:id="rId8"/>
    <p:sldId id="258" r:id="rId9"/>
    <p:sldId id="267" r:id="rId10"/>
    <p:sldId id="275" r:id="rId11"/>
    <p:sldId id="274" r:id="rId12"/>
    <p:sldId id="273" r:id="rId13"/>
  </p:sldIdLst>
  <p:sldSz cx="9144000" cy="6858000" type="screen4x3"/>
  <p:notesSz cx="6810375" cy="9942513"/>
  <p:defaultTextStyle>
    <a:defPPr>
      <a:defRPr lang="fr-FR"/>
    </a:defPPr>
    <a:lvl1pPr algn="l" rtl="0" fontAlgn="base">
      <a:spcBef>
        <a:spcPct val="0"/>
      </a:spcBef>
      <a:spcAft>
        <a:spcPct val="0"/>
      </a:spcAft>
      <a:defRPr kern="1200">
        <a:solidFill>
          <a:schemeClr val="tx1"/>
        </a:solidFill>
        <a:latin typeface="Century Schoolbook" pitchFamily="18" charset="0"/>
        <a:ea typeface="+mn-ea"/>
        <a:cs typeface="Arial" charset="0"/>
      </a:defRPr>
    </a:lvl1pPr>
    <a:lvl2pPr marL="457200" algn="l" rtl="0" fontAlgn="base">
      <a:spcBef>
        <a:spcPct val="0"/>
      </a:spcBef>
      <a:spcAft>
        <a:spcPct val="0"/>
      </a:spcAft>
      <a:defRPr kern="1200">
        <a:solidFill>
          <a:schemeClr val="tx1"/>
        </a:solidFill>
        <a:latin typeface="Century Schoolbook" pitchFamily="18" charset="0"/>
        <a:ea typeface="+mn-ea"/>
        <a:cs typeface="Arial" charset="0"/>
      </a:defRPr>
    </a:lvl2pPr>
    <a:lvl3pPr marL="914400" algn="l" rtl="0" fontAlgn="base">
      <a:spcBef>
        <a:spcPct val="0"/>
      </a:spcBef>
      <a:spcAft>
        <a:spcPct val="0"/>
      </a:spcAft>
      <a:defRPr kern="1200">
        <a:solidFill>
          <a:schemeClr val="tx1"/>
        </a:solidFill>
        <a:latin typeface="Century Schoolbook" pitchFamily="18" charset="0"/>
        <a:ea typeface="+mn-ea"/>
        <a:cs typeface="Arial" charset="0"/>
      </a:defRPr>
    </a:lvl3pPr>
    <a:lvl4pPr marL="1371600" algn="l" rtl="0" fontAlgn="base">
      <a:spcBef>
        <a:spcPct val="0"/>
      </a:spcBef>
      <a:spcAft>
        <a:spcPct val="0"/>
      </a:spcAft>
      <a:defRPr kern="1200">
        <a:solidFill>
          <a:schemeClr val="tx1"/>
        </a:solidFill>
        <a:latin typeface="Century Schoolbook" pitchFamily="18" charset="0"/>
        <a:ea typeface="+mn-ea"/>
        <a:cs typeface="Arial" charset="0"/>
      </a:defRPr>
    </a:lvl4pPr>
    <a:lvl5pPr marL="1828800" algn="l" rtl="0" fontAlgn="base">
      <a:spcBef>
        <a:spcPct val="0"/>
      </a:spcBef>
      <a:spcAft>
        <a:spcPct val="0"/>
      </a:spcAft>
      <a:defRPr kern="1200">
        <a:solidFill>
          <a:schemeClr val="tx1"/>
        </a:solidFill>
        <a:latin typeface="Century Schoolbook" pitchFamily="18" charset="0"/>
        <a:ea typeface="+mn-ea"/>
        <a:cs typeface="Arial" charset="0"/>
      </a:defRPr>
    </a:lvl5pPr>
    <a:lvl6pPr marL="2286000" algn="l" defTabSz="914400" rtl="0" eaLnBrk="1" latinLnBrk="0" hangingPunct="1">
      <a:defRPr kern="1200">
        <a:solidFill>
          <a:schemeClr val="tx1"/>
        </a:solidFill>
        <a:latin typeface="Century Schoolbook" pitchFamily="18" charset="0"/>
        <a:ea typeface="+mn-ea"/>
        <a:cs typeface="Arial" charset="0"/>
      </a:defRPr>
    </a:lvl6pPr>
    <a:lvl7pPr marL="2743200" algn="l" defTabSz="914400" rtl="0" eaLnBrk="1" latinLnBrk="0" hangingPunct="1">
      <a:defRPr kern="1200">
        <a:solidFill>
          <a:schemeClr val="tx1"/>
        </a:solidFill>
        <a:latin typeface="Century Schoolbook" pitchFamily="18" charset="0"/>
        <a:ea typeface="+mn-ea"/>
        <a:cs typeface="Arial" charset="0"/>
      </a:defRPr>
    </a:lvl7pPr>
    <a:lvl8pPr marL="3200400" algn="l" defTabSz="914400" rtl="0" eaLnBrk="1" latinLnBrk="0" hangingPunct="1">
      <a:defRPr kern="1200">
        <a:solidFill>
          <a:schemeClr val="tx1"/>
        </a:solidFill>
        <a:latin typeface="Century Schoolbook" pitchFamily="18" charset="0"/>
        <a:ea typeface="+mn-ea"/>
        <a:cs typeface="Arial" charset="0"/>
      </a:defRPr>
    </a:lvl8pPr>
    <a:lvl9pPr marL="3657600" algn="l" defTabSz="914400" rtl="0" eaLnBrk="1" latinLnBrk="0" hangingPunct="1">
      <a:defRPr kern="1200">
        <a:solidFill>
          <a:schemeClr val="tx1"/>
        </a:solidFill>
        <a:latin typeface="Century Schoolbook"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72" y="84"/>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fr-FR" dirty="0"/>
          </a:p>
        </p:txBody>
      </p:sp>
      <p:sp>
        <p:nvSpPr>
          <p:cNvPr id="5" name="Slide Number Placeholder 4"/>
          <p:cNvSpPr>
            <a:spLocks noGrp="1"/>
          </p:cNvSpPr>
          <p:nvPr>
            <p:ph type="sldNum" sz="quarter" idx="3"/>
          </p:nvPr>
        </p:nvSpPr>
        <p:spPr>
          <a:xfrm>
            <a:off x="3857636" y="9443662"/>
            <a:ext cx="2951163" cy="497126"/>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52C2D1E2-5B05-4C55-9E73-91EAF194CF1B}" type="slidenum">
              <a:rPr lang="fr-FR"/>
              <a:pPr>
                <a:defRPr/>
              </a:pPr>
              <a:t>‹#›</a:t>
            </a:fld>
            <a:endParaRPr lang="fr-FR" dirty="0"/>
          </a:p>
        </p:txBody>
      </p:sp>
    </p:spTree>
    <p:extLst>
      <p:ext uri="{BB962C8B-B14F-4D97-AF65-F5344CB8AC3E}">
        <p14:creationId xmlns:p14="http://schemas.microsoft.com/office/powerpoint/2010/main" val="69121749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7126"/>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fr-FR" dirty="0"/>
          </a:p>
        </p:txBody>
      </p:sp>
      <p:sp>
        <p:nvSpPr>
          <p:cNvPr id="3" name="Date Placeholder 2"/>
          <p:cNvSpPr>
            <a:spLocks noGrp="1"/>
          </p:cNvSpPr>
          <p:nvPr>
            <p:ph type="dt" idx="1"/>
          </p:nvPr>
        </p:nvSpPr>
        <p:spPr>
          <a:xfrm>
            <a:off x="3857636" y="0"/>
            <a:ext cx="2951163" cy="497126"/>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D8EC6A48-ACD3-44B6-BD08-76B583B1647D}" type="datetimeFigureOut">
              <a:rPr lang="fr-FR"/>
              <a:pPr>
                <a:defRPr/>
              </a:pPr>
              <a:t>04/12/2018</a:t>
            </a:fld>
            <a:endParaRPr lang="fr-FR" dirty="0"/>
          </a:p>
        </p:txBody>
      </p:sp>
      <p:sp>
        <p:nvSpPr>
          <p:cNvPr id="4" name="Slide Image Placeholder 3"/>
          <p:cNvSpPr>
            <a:spLocks noGrp="1" noRot="1" noChangeAspect="1"/>
          </p:cNvSpPr>
          <p:nvPr>
            <p:ph type="sldImg" idx="2"/>
          </p:nvPr>
        </p:nvSpPr>
        <p:spPr>
          <a:xfrm>
            <a:off x="920750" y="746125"/>
            <a:ext cx="4968875" cy="3727450"/>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Notes Placeholder 4"/>
          <p:cNvSpPr>
            <a:spLocks noGrp="1"/>
          </p:cNvSpPr>
          <p:nvPr>
            <p:ph type="body" sz="quarter" idx="3"/>
          </p:nvPr>
        </p:nvSpPr>
        <p:spPr>
          <a:xfrm>
            <a:off x="681038" y="4722694"/>
            <a:ext cx="5448300" cy="4474131"/>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fr-FR" noProof="0"/>
          </a:p>
        </p:txBody>
      </p:sp>
      <p:sp>
        <p:nvSpPr>
          <p:cNvPr id="6" name="Footer Placeholder 5"/>
          <p:cNvSpPr>
            <a:spLocks noGrp="1"/>
          </p:cNvSpPr>
          <p:nvPr>
            <p:ph type="ftr" sz="quarter" idx="4"/>
          </p:nvPr>
        </p:nvSpPr>
        <p:spPr>
          <a:xfrm>
            <a:off x="0" y="9443662"/>
            <a:ext cx="2951163" cy="497126"/>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r>
              <a:rPr lang="fr-FR" dirty="0"/>
              <a:t>APEEE de Bruxelles IV</a:t>
            </a:r>
          </a:p>
        </p:txBody>
      </p:sp>
      <p:sp>
        <p:nvSpPr>
          <p:cNvPr id="7" name="Slide Number Placeholder 6"/>
          <p:cNvSpPr>
            <a:spLocks noGrp="1"/>
          </p:cNvSpPr>
          <p:nvPr>
            <p:ph type="sldNum" sz="quarter" idx="5"/>
          </p:nvPr>
        </p:nvSpPr>
        <p:spPr>
          <a:xfrm>
            <a:off x="3857636" y="9443662"/>
            <a:ext cx="2951163" cy="497126"/>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09D73F96-A9B1-427E-937C-A250897C6A28}" type="slidenum">
              <a:rPr lang="fr-FR"/>
              <a:pPr>
                <a:defRPr/>
              </a:pPr>
              <a:t>‹#›</a:t>
            </a:fld>
            <a:endParaRPr lang="fr-FR" dirty="0"/>
          </a:p>
        </p:txBody>
      </p:sp>
    </p:spTree>
    <p:extLst>
      <p:ext uri="{BB962C8B-B14F-4D97-AF65-F5344CB8AC3E}">
        <p14:creationId xmlns:p14="http://schemas.microsoft.com/office/powerpoint/2010/main" val="406279915"/>
      </p:ext>
    </p:extLst>
  </p:cSld>
  <p:clrMap bg1="lt1" tx1="dk1" bg2="lt2" tx2="dk2" accent1="accent1" accent2="accent2" accent3="accent3" accent4="accent4" accent5="accent5" accent6="accent6" hlink="hlink" folHlink="folHlink"/>
  <p:hf hd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r-FR" altLang="fr-FR" dirty="0"/>
          </a:p>
        </p:txBody>
      </p:sp>
      <p:sp>
        <p:nvSpPr>
          <p:cNvPr id="12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36BA83AD-6435-4527-B85F-774739EEC0C5}" type="slidenum">
              <a:rPr lang="fr-FR" altLang="fr-FR">
                <a:latin typeface="Calibri" pitchFamily="34" charset="0"/>
              </a:rPr>
              <a:pPr fontAlgn="base">
                <a:spcBef>
                  <a:spcPct val="0"/>
                </a:spcBef>
                <a:spcAft>
                  <a:spcPct val="0"/>
                </a:spcAft>
              </a:pPr>
              <a:t>1</a:t>
            </a:fld>
            <a:endParaRPr lang="fr-FR" altLang="fr-FR" dirty="0">
              <a:latin typeface="Calibri" pitchFamily="34" charset="0"/>
            </a:endParaRPr>
          </a:p>
        </p:txBody>
      </p:sp>
      <p:sp>
        <p:nvSpPr>
          <p:cNvPr id="12293" name="Footer Placeholder 4"/>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latin typeface="Calibri" pitchFamily="34" charset="0"/>
              </a:rPr>
              <a:t>APEEE de Bruxelles IV</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Title 7"/>
          <p:cNvSpPr>
            <a:spLocks noGrp="1"/>
          </p:cNvSpPr>
          <p:nvPr>
            <p:ph type="ctrTitle"/>
          </p:nvPr>
        </p:nvSpPr>
        <p:spPr>
          <a:xfrm>
            <a:off x="2286000" y="3124200"/>
            <a:ext cx="6172200" cy="1894362"/>
          </a:xfrm>
        </p:spPr>
        <p:txBody>
          <a:bodyPr/>
          <a:lstStyle>
            <a:lvl1pPr>
              <a:defRPr b="1"/>
            </a:lvl1pPr>
          </a:lstStyle>
          <a:p>
            <a:r>
              <a:rPr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2D80DFDB-D64A-40D9-80E2-B56934CCF55E}" type="datetime1">
              <a:rPr lang="fr-FR" smtClean="0"/>
              <a:pPr>
                <a:defRPr/>
              </a:pPr>
              <a:t>04/12/2018</a:t>
            </a:fld>
            <a:endParaRPr lang="fr-FR" dirty="0"/>
          </a:p>
        </p:txBody>
      </p:sp>
      <p:sp>
        <p:nvSpPr>
          <p:cNvPr id="23" name="Footer Placeholder 16"/>
          <p:cNvSpPr>
            <a:spLocks noGrp="1"/>
          </p:cNvSpPr>
          <p:nvPr>
            <p:ph type="ftr" sz="quarter" idx="11"/>
          </p:nvPr>
        </p:nvSpPr>
        <p:spPr bwMode="auto">
          <a:xfrm rot="5400000">
            <a:off x="7077076" y="4181475"/>
            <a:ext cx="3657600" cy="384175"/>
          </a:xfrm>
        </p:spPr>
        <p:txBody>
          <a:bodyPr/>
          <a:lstStyle>
            <a:lvl1pPr>
              <a:defRPr/>
            </a:lvl1pPr>
          </a:lstStyle>
          <a:p>
            <a:pPr>
              <a:defRPr/>
            </a:pPr>
            <a:r>
              <a:rPr lang="fr-FR" dirty="0"/>
              <a:t>APEEE de Bruxelles IV</a:t>
            </a:r>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40332489-53C4-4000-A3B2-0D9EE721824C}" type="slidenum">
              <a:rPr lang="fr-FR"/>
              <a:pPr>
                <a:defRPr/>
              </a:pPr>
              <a:t>‹#›</a:t>
            </a:fld>
            <a:endParaRPr lang="fr-FR" dirty="0"/>
          </a:p>
        </p:txBody>
      </p:sp>
    </p:spTree>
    <p:extLst>
      <p:ext uri="{BB962C8B-B14F-4D97-AF65-F5344CB8AC3E}">
        <p14:creationId xmlns:p14="http://schemas.microsoft.com/office/powerpoint/2010/main" val="277168892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E92BDC6D-EDE5-4EEB-AC24-E5279A1573C9}" type="datetime1">
              <a:rPr lang="fr-FR" smtClean="0"/>
              <a:pPr>
                <a:defRPr/>
              </a:pPr>
              <a:t>04/12/2018</a:t>
            </a:fld>
            <a:endParaRPr lang="fr-FR" dirty="0"/>
          </a:p>
        </p:txBody>
      </p:sp>
      <p:sp>
        <p:nvSpPr>
          <p:cNvPr id="5" name="Footer Placeholder 2"/>
          <p:cNvSpPr>
            <a:spLocks noGrp="1"/>
          </p:cNvSpPr>
          <p:nvPr>
            <p:ph type="ftr" sz="quarter" idx="11"/>
          </p:nvPr>
        </p:nvSpPr>
        <p:spPr/>
        <p:txBody>
          <a:bodyPr/>
          <a:lstStyle>
            <a:lvl1pPr>
              <a:defRPr/>
            </a:lvl1pPr>
          </a:lstStyle>
          <a:p>
            <a:pPr>
              <a:defRPr/>
            </a:pPr>
            <a:r>
              <a:rPr lang="fr-FR" dirty="0"/>
              <a:t>APEEE de Bruxelles IV</a:t>
            </a:r>
          </a:p>
        </p:txBody>
      </p:sp>
      <p:sp>
        <p:nvSpPr>
          <p:cNvPr id="6" name="Slide Number Placeholder 22"/>
          <p:cNvSpPr>
            <a:spLocks noGrp="1"/>
          </p:cNvSpPr>
          <p:nvPr>
            <p:ph type="sldNum" sz="quarter" idx="12"/>
          </p:nvPr>
        </p:nvSpPr>
        <p:spPr/>
        <p:txBody>
          <a:bodyPr/>
          <a:lstStyle>
            <a:lvl1pPr>
              <a:defRPr/>
            </a:lvl1pPr>
          </a:lstStyle>
          <a:p>
            <a:pPr>
              <a:defRPr/>
            </a:pPr>
            <a:fld id="{48F841F2-7749-44F9-B893-7C6ACB781948}" type="slidenum">
              <a:rPr lang="fr-FR"/>
              <a:pPr>
                <a:defRPr/>
              </a:pPr>
              <a:t>‹#›</a:t>
            </a:fld>
            <a:endParaRPr lang="fr-FR" dirty="0"/>
          </a:p>
        </p:txBody>
      </p:sp>
    </p:spTree>
    <p:extLst>
      <p:ext uri="{BB962C8B-B14F-4D97-AF65-F5344CB8AC3E}">
        <p14:creationId xmlns:p14="http://schemas.microsoft.com/office/powerpoint/2010/main" val="3742584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53ADAD1-399D-4A0E-99CA-0E4933BA9D6E}" type="datetime1">
              <a:rPr lang="fr-FR" smtClean="0"/>
              <a:pPr>
                <a:defRPr/>
              </a:pPr>
              <a:t>04/12/2018</a:t>
            </a:fld>
            <a:endParaRPr lang="fr-FR" dirty="0"/>
          </a:p>
        </p:txBody>
      </p:sp>
      <p:sp>
        <p:nvSpPr>
          <p:cNvPr id="5" name="Footer Placeholder 2"/>
          <p:cNvSpPr>
            <a:spLocks noGrp="1"/>
          </p:cNvSpPr>
          <p:nvPr>
            <p:ph type="ftr" sz="quarter" idx="11"/>
          </p:nvPr>
        </p:nvSpPr>
        <p:spPr/>
        <p:txBody>
          <a:bodyPr/>
          <a:lstStyle>
            <a:lvl1pPr>
              <a:defRPr/>
            </a:lvl1pPr>
          </a:lstStyle>
          <a:p>
            <a:pPr>
              <a:defRPr/>
            </a:pPr>
            <a:r>
              <a:rPr lang="fr-FR" dirty="0"/>
              <a:t>APEEE de Bruxelles IV</a:t>
            </a:r>
          </a:p>
        </p:txBody>
      </p:sp>
      <p:sp>
        <p:nvSpPr>
          <p:cNvPr id="6" name="Slide Number Placeholder 22"/>
          <p:cNvSpPr>
            <a:spLocks noGrp="1"/>
          </p:cNvSpPr>
          <p:nvPr>
            <p:ph type="sldNum" sz="quarter" idx="12"/>
          </p:nvPr>
        </p:nvSpPr>
        <p:spPr/>
        <p:txBody>
          <a:bodyPr/>
          <a:lstStyle>
            <a:lvl1pPr>
              <a:defRPr/>
            </a:lvl1pPr>
          </a:lstStyle>
          <a:p>
            <a:pPr>
              <a:defRPr/>
            </a:pPr>
            <a:fld id="{E88CF319-66DB-4AF1-8BB7-59CF240FD272}" type="slidenum">
              <a:rPr lang="fr-FR"/>
              <a:pPr>
                <a:defRPr/>
              </a:pPr>
              <a:t>‹#›</a:t>
            </a:fld>
            <a:endParaRPr lang="fr-FR" dirty="0"/>
          </a:p>
        </p:txBody>
      </p:sp>
    </p:spTree>
    <p:extLst>
      <p:ext uri="{BB962C8B-B14F-4D97-AF65-F5344CB8AC3E}">
        <p14:creationId xmlns:p14="http://schemas.microsoft.com/office/powerpoint/2010/main" val="2146354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p:cNvSpPr>
            <a:spLocks noGrp="1"/>
          </p:cNvSpPr>
          <p:nvPr>
            <p:ph type="dt" sz="half" idx="10"/>
          </p:nvPr>
        </p:nvSpPr>
        <p:spPr/>
        <p:txBody>
          <a:bodyPr rtlCol="0"/>
          <a:lstStyle>
            <a:lvl1pPr>
              <a:defRPr/>
            </a:lvl1pPr>
          </a:lstStyle>
          <a:p>
            <a:pPr>
              <a:defRPr/>
            </a:pPr>
            <a:fld id="{018D00EE-9754-4B0D-B38B-9D7CF4F72388}" type="datetime1">
              <a:rPr lang="fr-FR" smtClean="0"/>
              <a:pPr>
                <a:defRPr/>
              </a:pPr>
              <a:t>04/12/2018</a:t>
            </a:fld>
            <a:endParaRPr lang="fr-FR" dirty="0"/>
          </a:p>
        </p:txBody>
      </p:sp>
      <p:sp>
        <p:nvSpPr>
          <p:cNvPr id="5" name="Slide Number Placeholder 8"/>
          <p:cNvSpPr>
            <a:spLocks noGrp="1"/>
          </p:cNvSpPr>
          <p:nvPr>
            <p:ph type="sldNum" sz="quarter" idx="11"/>
          </p:nvPr>
        </p:nvSpPr>
        <p:spPr/>
        <p:txBody>
          <a:bodyPr rtlCol="0"/>
          <a:lstStyle>
            <a:lvl1pPr>
              <a:defRPr/>
            </a:lvl1pPr>
          </a:lstStyle>
          <a:p>
            <a:pPr>
              <a:defRPr/>
            </a:pPr>
            <a:fld id="{4CC2266A-F33C-4EF7-871C-66ACCE068B4B}" type="slidenum">
              <a:rPr lang="fr-FR"/>
              <a:pPr>
                <a:defRPr/>
              </a:pPr>
              <a:t>‹#›</a:t>
            </a:fld>
            <a:endParaRPr lang="fr-FR" dirty="0"/>
          </a:p>
        </p:txBody>
      </p:sp>
      <p:sp>
        <p:nvSpPr>
          <p:cNvPr id="6" name="Footer Placeholder 9"/>
          <p:cNvSpPr>
            <a:spLocks noGrp="1"/>
          </p:cNvSpPr>
          <p:nvPr>
            <p:ph type="ftr" sz="quarter" idx="12"/>
          </p:nvPr>
        </p:nvSpPr>
        <p:spPr/>
        <p:txBody>
          <a:bodyPr rtlCol="0"/>
          <a:lstStyle>
            <a:lvl1pPr>
              <a:defRPr/>
            </a:lvl1pPr>
          </a:lstStyle>
          <a:p>
            <a:pPr>
              <a:defRPr/>
            </a:pPr>
            <a:r>
              <a:rPr lang="fr-FR" dirty="0"/>
              <a:t>APEEE de Bruxelles IV</a:t>
            </a:r>
          </a:p>
        </p:txBody>
      </p:sp>
    </p:spTree>
    <p:extLst>
      <p:ext uri="{BB962C8B-B14F-4D97-AF65-F5344CB8AC3E}">
        <p14:creationId xmlns:p14="http://schemas.microsoft.com/office/powerpoint/2010/main" val="2746249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lang="en-US"/>
              <a:t>Click to edit Master title style</a:t>
            </a:r>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29BCD88D-ABD9-4EAC-AB08-78FB41E808A2}" type="datetime1">
              <a:rPr lang="fr-FR" smtClean="0"/>
              <a:pPr>
                <a:defRPr/>
              </a:pPr>
              <a:t>04/12/2018</a:t>
            </a:fld>
            <a:endParaRPr lang="fr-FR" dirty="0"/>
          </a:p>
        </p:txBody>
      </p:sp>
      <p:sp>
        <p:nvSpPr>
          <p:cNvPr id="21" name="Footer Placeholder 4"/>
          <p:cNvSpPr>
            <a:spLocks noGrp="1"/>
          </p:cNvSpPr>
          <p:nvPr>
            <p:ph type="ftr" sz="quarter" idx="11"/>
          </p:nvPr>
        </p:nvSpPr>
        <p:spPr bwMode="auto">
          <a:xfrm rot="5400000">
            <a:off x="7077076" y="4178300"/>
            <a:ext cx="3657600" cy="384175"/>
          </a:xfrm>
        </p:spPr>
        <p:txBody>
          <a:bodyPr/>
          <a:lstStyle>
            <a:lvl1pPr>
              <a:defRPr/>
            </a:lvl1pPr>
          </a:lstStyle>
          <a:p>
            <a:pPr>
              <a:defRPr/>
            </a:pPr>
            <a:r>
              <a:rPr lang="fr-FR" dirty="0"/>
              <a:t>APEEE de Bruxelles IV</a:t>
            </a:r>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71D37785-80EB-46FE-AC6E-46796116FBB2}" type="slidenum">
              <a:rPr lang="fr-FR"/>
              <a:pPr>
                <a:defRPr/>
              </a:pPr>
              <a:t>‹#›</a:t>
            </a:fld>
            <a:endParaRPr lang="fr-FR" dirty="0"/>
          </a:p>
        </p:txBody>
      </p:sp>
    </p:spTree>
    <p:extLst>
      <p:ext uri="{BB962C8B-B14F-4D97-AF65-F5344CB8AC3E}">
        <p14:creationId xmlns:p14="http://schemas.microsoft.com/office/powerpoint/2010/main" val="175054758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457200"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270248" y="1600200"/>
            <a:ext cx="36576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6F76BFDA-FA8C-41E0-80F8-0CF4CB134D6B}" type="datetime1">
              <a:rPr lang="fr-FR" smtClean="0"/>
              <a:pPr>
                <a:defRPr/>
              </a:pPr>
              <a:t>04/12/2018</a:t>
            </a:fld>
            <a:endParaRPr lang="fr-FR" dirty="0"/>
          </a:p>
        </p:txBody>
      </p:sp>
      <p:sp>
        <p:nvSpPr>
          <p:cNvPr id="6" name="Footer Placeholder 2"/>
          <p:cNvSpPr>
            <a:spLocks noGrp="1"/>
          </p:cNvSpPr>
          <p:nvPr>
            <p:ph type="ftr" sz="quarter" idx="11"/>
          </p:nvPr>
        </p:nvSpPr>
        <p:spPr/>
        <p:txBody>
          <a:bodyPr/>
          <a:lstStyle>
            <a:lvl1pPr>
              <a:defRPr/>
            </a:lvl1pPr>
          </a:lstStyle>
          <a:p>
            <a:pPr>
              <a:defRPr/>
            </a:pPr>
            <a:r>
              <a:rPr lang="fr-FR" dirty="0"/>
              <a:t>APEEE de Bruxelles IV</a:t>
            </a:r>
          </a:p>
        </p:txBody>
      </p:sp>
      <p:sp>
        <p:nvSpPr>
          <p:cNvPr id="7" name="Slide Number Placeholder 22"/>
          <p:cNvSpPr>
            <a:spLocks noGrp="1"/>
          </p:cNvSpPr>
          <p:nvPr>
            <p:ph type="sldNum" sz="quarter" idx="12"/>
          </p:nvPr>
        </p:nvSpPr>
        <p:spPr/>
        <p:txBody>
          <a:bodyPr/>
          <a:lstStyle>
            <a:lvl1pPr>
              <a:defRPr/>
            </a:lvl1pPr>
          </a:lstStyle>
          <a:p>
            <a:pPr>
              <a:defRPr/>
            </a:pPr>
            <a:fld id="{E12947A1-857F-4D59-9C8D-BBEFA8B9091A}" type="slidenum">
              <a:rPr lang="fr-FR"/>
              <a:pPr>
                <a:defRPr/>
              </a:pPr>
              <a:t>‹#›</a:t>
            </a:fld>
            <a:endParaRPr lang="fr-FR" dirty="0"/>
          </a:p>
        </p:txBody>
      </p:sp>
    </p:spTree>
    <p:extLst>
      <p:ext uri="{BB962C8B-B14F-4D97-AF65-F5344CB8AC3E}">
        <p14:creationId xmlns:p14="http://schemas.microsoft.com/office/powerpoint/2010/main" val="1128887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lstStyle>
            <a:lvl1pPr>
              <a:defRPr/>
            </a:lvl1pPr>
          </a:lstStyle>
          <a:p>
            <a:r>
              <a:rPr lang="en-US"/>
              <a:t>Click to edit Master title style</a:t>
            </a:r>
          </a:p>
        </p:txBody>
      </p:sp>
      <p:sp>
        <p:nvSpPr>
          <p:cNvPr id="11" name="Content Placeholder 10"/>
          <p:cNvSpPr>
            <a:spLocks noGrp="1"/>
          </p:cNvSpPr>
          <p:nvPr>
            <p:ph sz="quarter" idx="2"/>
          </p:nvPr>
        </p:nvSpPr>
        <p:spPr>
          <a:xfrm>
            <a:off x="457200"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quarter" idx="4"/>
          </p:nvPr>
        </p:nvSpPr>
        <p:spPr>
          <a:xfrm>
            <a:off x="4371975" y="2362200"/>
            <a:ext cx="3657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a:t>Click to edit Master text styles</a:t>
            </a:r>
          </a:p>
        </p:txBody>
      </p:sp>
      <p:sp>
        <p:nvSpPr>
          <p:cNvPr id="7" name="Date Placeholder 13"/>
          <p:cNvSpPr>
            <a:spLocks noGrp="1"/>
          </p:cNvSpPr>
          <p:nvPr>
            <p:ph type="dt" sz="half" idx="10"/>
          </p:nvPr>
        </p:nvSpPr>
        <p:spPr/>
        <p:txBody>
          <a:bodyPr/>
          <a:lstStyle>
            <a:lvl1pPr>
              <a:defRPr/>
            </a:lvl1pPr>
          </a:lstStyle>
          <a:p>
            <a:pPr>
              <a:defRPr/>
            </a:pPr>
            <a:fld id="{787810B0-FF9E-46C9-A550-30A4DCA3578B}" type="datetime1">
              <a:rPr lang="fr-FR" smtClean="0"/>
              <a:pPr>
                <a:defRPr/>
              </a:pPr>
              <a:t>04/12/2018</a:t>
            </a:fld>
            <a:endParaRPr lang="fr-FR" dirty="0"/>
          </a:p>
        </p:txBody>
      </p:sp>
      <p:sp>
        <p:nvSpPr>
          <p:cNvPr id="8" name="Footer Placeholder 2"/>
          <p:cNvSpPr>
            <a:spLocks noGrp="1"/>
          </p:cNvSpPr>
          <p:nvPr>
            <p:ph type="ftr" sz="quarter" idx="11"/>
          </p:nvPr>
        </p:nvSpPr>
        <p:spPr/>
        <p:txBody>
          <a:bodyPr/>
          <a:lstStyle>
            <a:lvl1pPr>
              <a:defRPr/>
            </a:lvl1pPr>
          </a:lstStyle>
          <a:p>
            <a:pPr>
              <a:defRPr/>
            </a:pPr>
            <a:r>
              <a:rPr lang="fr-FR" dirty="0"/>
              <a:t>APEEE de Bruxelles IV</a:t>
            </a:r>
          </a:p>
        </p:txBody>
      </p:sp>
      <p:sp>
        <p:nvSpPr>
          <p:cNvPr id="9" name="Slide Number Placeholder 22"/>
          <p:cNvSpPr>
            <a:spLocks noGrp="1"/>
          </p:cNvSpPr>
          <p:nvPr>
            <p:ph type="sldNum" sz="quarter" idx="12"/>
          </p:nvPr>
        </p:nvSpPr>
        <p:spPr/>
        <p:txBody>
          <a:bodyPr/>
          <a:lstStyle>
            <a:lvl1pPr>
              <a:defRPr/>
            </a:lvl1pPr>
          </a:lstStyle>
          <a:p>
            <a:pPr>
              <a:defRPr/>
            </a:pPr>
            <a:fld id="{57CFA1EE-D808-4CE3-BADF-D5E768903CC2}" type="slidenum">
              <a:rPr lang="fr-FR"/>
              <a:pPr>
                <a:defRPr/>
              </a:pPr>
              <a:t>‹#›</a:t>
            </a:fld>
            <a:endParaRPr lang="fr-FR" dirty="0"/>
          </a:p>
        </p:txBody>
      </p:sp>
    </p:spTree>
    <p:extLst>
      <p:ext uri="{BB962C8B-B14F-4D97-AF65-F5344CB8AC3E}">
        <p14:creationId xmlns:p14="http://schemas.microsoft.com/office/powerpoint/2010/main" val="3535903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p:cNvSpPr>
            <a:spLocks noGrp="1"/>
          </p:cNvSpPr>
          <p:nvPr>
            <p:ph type="dt" sz="half" idx="10"/>
          </p:nvPr>
        </p:nvSpPr>
        <p:spPr/>
        <p:txBody>
          <a:bodyPr rtlCol="0"/>
          <a:lstStyle>
            <a:lvl1pPr>
              <a:defRPr/>
            </a:lvl1pPr>
          </a:lstStyle>
          <a:p>
            <a:pPr>
              <a:defRPr/>
            </a:pPr>
            <a:fld id="{2BBF43A0-7070-4ABF-BD61-170480747558}" type="datetime1">
              <a:rPr lang="fr-FR" smtClean="0"/>
              <a:pPr>
                <a:defRPr/>
              </a:pPr>
              <a:t>04/12/2018</a:t>
            </a:fld>
            <a:endParaRPr lang="fr-FR" dirty="0"/>
          </a:p>
        </p:txBody>
      </p:sp>
      <p:sp>
        <p:nvSpPr>
          <p:cNvPr id="4" name="Slide Number Placeholder 6"/>
          <p:cNvSpPr>
            <a:spLocks noGrp="1"/>
          </p:cNvSpPr>
          <p:nvPr>
            <p:ph type="sldNum" sz="quarter" idx="11"/>
          </p:nvPr>
        </p:nvSpPr>
        <p:spPr/>
        <p:txBody>
          <a:bodyPr rtlCol="0"/>
          <a:lstStyle>
            <a:lvl1pPr>
              <a:defRPr/>
            </a:lvl1pPr>
          </a:lstStyle>
          <a:p>
            <a:pPr>
              <a:defRPr/>
            </a:pPr>
            <a:fld id="{DDA3BC4D-D9B9-4B39-BD7A-0B423F8E2F20}" type="slidenum">
              <a:rPr lang="fr-FR"/>
              <a:pPr>
                <a:defRPr/>
              </a:pPr>
              <a:t>‹#›</a:t>
            </a:fld>
            <a:endParaRPr lang="fr-FR" dirty="0"/>
          </a:p>
        </p:txBody>
      </p:sp>
      <p:sp>
        <p:nvSpPr>
          <p:cNvPr id="5" name="Footer Placeholder 7"/>
          <p:cNvSpPr>
            <a:spLocks noGrp="1"/>
          </p:cNvSpPr>
          <p:nvPr>
            <p:ph type="ftr" sz="quarter" idx="12"/>
          </p:nvPr>
        </p:nvSpPr>
        <p:spPr/>
        <p:txBody>
          <a:bodyPr rtlCol="0"/>
          <a:lstStyle>
            <a:lvl1pPr>
              <a:defRPr/>
            </a:lvl1pPr>
          </a:lstStyle>
          <a:p>
            <a:pPr>
              <a:defRPr/>
            </a:pPr>
            <a:r>
              <a:rPr lang="fr-FR" dirty="0"/>
              <a:t>APEEE de Bruxelles IV</a:t>
            </a:r>
          </a:p>
        </p:txBody>
      </p:sp>
    </p:spTree>
    <p:extLst>
      <p:ext uri="{BB962C8B-B14F-4D97-AF65-F5344CB8AC3E}">
        <p14:creationId xmlns:p14="http://schemas.microsoft.com/office/powerpoint/2010/main" val="3250356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6E71631F-3371-4219-9263-C477350AC35E}" type="datetime1">
              <a:rPr lang="fr-FR" smtClean="0"/>
              <a:pPr>
                <a:defRPr/>
              </a:pPr>
              <a:t>04/12/2018</a:t>
            </a:fld>
            <a:endParaRPr lang="fr-FR" dirty="0"/>
          </a:p>
        </p:txBody>
      </p:sp>
      <p:sp>
        <p:nvSpPr>
          <p:cNvPr id="3" name="Footer Placeholder 2"/>
          <p:cNvSpPr>
            <a:spLocks noGrp="1"/>
          </p:cNvSpPr>
          <p:nvPr>
            <p:ph type="ftr" sz="quarter" idx="11"/>
          </p:nvPr>
        </p:nvSpPr>
        <p:spPr/>
        <p:txBody>
          <a:bodyPr/>
          <a:lstStyle>
            <a:lvl1pPr>
              <a:defRPr/>
            </a:lvl1pPr>
          </a:lstStyle>
          <a:p>
            <a:pPr>
              <a:defRPr/>
            </a:pPr>
            <a:r>
              <a:rPr lang="fr-FR" dirty="0"/>
              <a:t>APEEE de Bruxelles IV</a:t>
            </a:r>
          </a:p>
        </p:txBody>
      </p:sp>
      <p:sp>
        <p:nvSpPr>
          <p:cNvPr id="4" name="Slide Number Placeholder 22"/>
          <p:cNvSpPr>
            <a:spLocks noGrp="1"/>
          </p:cNvSpPr>
          <p:nvPr>
            <p:ph type="sldNum" sz="quarter" idx="12"/>
          </p:nvPr>
        </p:nvSpPr>
        <p:spPr/>
        <p:txBody>
          <a:bodyPr/>
          <a:lstStyle>
            <a:lvl1pPr>
              <a:defRPr/>
            </a:lvl1pPr>
          </a:lstStyle>
          <a:p>
            <a:pPr>
              <a:defRPr/>
            </a:pPr>
            <a:fld id="{1D613B2F-9FD2-4F43-830C-39CF6B37C978}" type="slidenum">
              <a:rPr lang="fr-FR"/>
              <a:pPr>
                <a:defRPr/>
              </a:pPr>
              <a:t>‹#›</a:t>
            </a:fld>
            <a:endParaRPr lang="fr-FR" dirty="0"/>
          </a:p>
        </p:txBody>
      </p:sp>
    </p:spTree>
    <p:extLst>
      <p:ext uri="{BB962C8B-B14F-4D97-AF65-F5344CB8AC3E}">
        <p14:creationId xmlns:p14="http://schemas.microsoft.com/office/powerpoint/2010/main" val="2956763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7" name="Straight Connector 17"/>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8" name="Straight Connector 1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 name="Straight Connector 2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Date Placeholder 20"/>
          <p:cNvSpPr>
            <a:spLocks noGrp="1"/>
          </p:cNvSpPr>
          <p:nvPr>
            <p:ph type="dt" sz="half" idx="10"/>
          </p:nvPr>
        </p:nvSpPr>
        <p:spPr/>
        <p:txBody>
          <a:bodyPr rtlCol="0"/>
          <a:lstStyle>
            <a:lvl1pPr>
              <a:defRPr/>
            </a:lvl1pPr>
          </a:lstStyle>
          <a:p>
            <a:pPr>
              <a:defRPr/>
            </a:pPr>
            <a:fld id="{6758E2ED-F08B-416C-9EEF-DB836F9D2F04}" type="datetime1">
              <a:rPr lang="fr-FR" smtClean="0"/>
              <a:pPr>
                <a:defRPr/>
              </a:pPr>
              <a:t>04/12/2018</a:t>
            </a:fld>
            <a:endParaRPr lang="fr-FR" dirty="0"/>
          </a:p>
        </p:txBody>
      </p:sp>
      <p:sp>
        <p:nvSpPr>
          <p:cNvPr id="13" name="Slide Number Placeholder 21"/>
          <p:cNvSpPr>
            <a:spLocks noGrp="1"/>
          </p:cNvSpPr>
          <p:nvPr>
            <p:ph type="sldNum" sz="quarter" idx="11"/>
          </p:nvPr>
        </p:nvSpPr>
        <p:spPr/>
        <p:txBody>
          <a:bodyPr rtlCol="0"/>
          <a:lstStyle>
            <a:lvl1pPr>
              <a:defRPr/>
            </a:lvl1pPr>
          </a:lstStyle>
          <a:p>
            <a:pPr>
              <a:defRPr/>
            </a:pPr>
            <a:fld id="{392F3FB0-889F-45FD-87F8-E2A9019E8BF1}" type="slidenum">
              <a:rPr lang="fr-FR"/>
              <a:pPr>
                <a:defRPr/>
              </a:pPr>
              <a:t>‹#›</a:t>
            </a:fld>
            <a:endParaRPr lang="fr-FR" dirty="0"/>
          </a:p>
        </p:txBody>
      </p:sp>
      <p:sp>
        <p:nvSpPr>
          <p:cNvPr id="14" name="Footer Placeholder 22"/>
          <p:cNvSpPr>
            <a:spLocks noGrp="1"/>
          </p:cNvSpPr>
          <p:nvPr>
            <p:ph type="ftr" sz="quarter" idx="12"/>
          </p:nvPr>
        </p:nvSpPr>
        <p:spPr/>
        <p:txBody>
          <a:bodyPr rtlCol="0"/>
          <a:lstStyle>
            <a:lvl1pPr>
              <a:defRPr/>
            </a:lvl1pPr>
          </a:lstStyle>
          <a:p>
            <a:pPr>
              <a:defRPr/>
            </a:pPr>
            <a:r>
              <a:rPr lang="fr-FR" dirty="0"/>
              <a:t>APEEE de Bruxelles IV</a:t>
            </a:r>
          </a:p>
        </p:txBody>
      </p:sp>
    </p:spTree>
    <p:extLst>
      <p:ext uri="{BB962C8B-B14F-4D97-AF65-F5344CB8AC3E}">
        <p14:creationId xmlns:p14="http://schemas.microsoft.com/office/powerpoint/2010/main" val="61083422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Straight Connector 17"/>
          <p:cNvSpPr>
            <a:spLocks noChangeShapeType="1"/>
          </p:cNvSpPr>
          <p:nvPr/>
        </p:nvSpPr>
        <p:spPr bwMode="auto">
          <a:xfrm>
            <a:off x="8991600" y="0"/>
            <a:ext cx="0" cy="68580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9" name="Straight Connector 19"/>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1" name="Straight Connector 23"/>
          <p:cNvSpPr>
            <a:spLocks noChangeShapeType="1"/>
          </p:cNvSpPr>
          <p:nvPr/>
        </p:nvSpPr>
        <p:spPr bwMode="auto">
          <a:xfrm>
            <a:off x="6192838" y="0"/>
            <a:ext cx="0" cy="6858000"/>
          </a:xfrm>
          <a:prstGeom prst="line">
            <a:avLst/>
          </a:prstGeom>
          <a:noFill/>
          <a:ln w="1270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dirty="0"/>
              <a:t>Click icon to add picture</a:t>
            </a:r>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676CD932-7EAE-4BC5-A3A4-72FF79AEFF7C}" type="datetime1">
              <a:rPr lang="fr-FR" smtClean="0"/>
              <a:pPr>
                <a:defRPr/>
              </a:pPr>
              <a:t>04/12/2018</a:t>
            </a:fld>
            <a:endParaRPr lang="fr-FR" dirty="0"/>
          </a:p>
        </p:txBody>
      </p:sp>
      <p:sp>
        <p:nvSpPr>
          <p:cNvPr id="13" name="Slide Number Placeholder 17"/>
          <p:cNvSpPr>
            <a:spLocks noGrp="1"/>
          </p:cNvSpPr>
          <p:nvPr>
            <p:ph type="sldNum" sz="quarter" idx="11"/>
          </p:nvPr>
        </p:nvSpPr>
        <p:spPr/>
        <p:txBody>
          <a:bodyPr rtlCol="0"/>
          <a:lstStyle>
            <a:lvl1pPr>
              <a:defRPr/>
            </a:lvl1pPr>
          </a:lstStyle>
          <a:p>
            <a:pPr>
              <a:defRPr/>
            </a:pPr>
            <a:fld id="{538CED6D-6550-4DF3-840E-A0A2249E01FB}" type="slidenum">
              <a:rPr lang="fr-FR"/>
              <a:pPr>
                <a:defRPr/>
              </a:pPr>
              <a:t>‹#›</a:t>
            </a:fld>
            <a:endParaRPr lang="fr-FR" dirty="0"/>
          </a:p>
        </p:txBody>
      </p:sp>
      <p:sp>
        <p:nvSpPr>
          <p:cNvPr id="14" name="Footer Placeholder 20"/>
          <p:cNvSpPr>
            <a:spLocks noGrp="1"/>
          </p:cNvSpPr>
          <p:nvPr>
            <p:ph type="ftr" sz="quarter" idx="12"/>
          </p:nvPr>
        </p:nvSpPr>
        <p:spPr/>
        <p:txBody>
          <a:bodyPr rtlCol="0"/>
          <a:lstStyle>
            <a:lvl1pPr>
              <a:defRPr/>
            </a:lvl1pPr>
          </a:lstStyle>
          <a:p>
            <a:pPr>
              <a:defRPr/>
            </a:pPr>
            <a:r>
              <a:rPr lang="fr-FR" dirty="0"/>
              <a:t>APEEE de Bruxelles IV</a:t>
            </a:r>
          </a:p>
        </p:txBody>
      </p:sp>
    </p:spTree>
    <p:extLst>
      <p:ext uri="{BB962C8B-B14F-4D97-AF65-F5344CB8AC3E}">
        <p14:creationId xmlns:p14="http://schemas.microsoft.com/office/powerpoint/2010/main" val="3509162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a:t>Click to edit Master title style</a:t>
            </a:r>
          </a:p>
        </p:txBody>
      </p:sp>
      <p:sp>
        <p:nvSpPr>
          <p:cNvPr id="1028" name="Text Placeholder 12"/>
          <p:cNvSpPr>
            <a:spLocks noGrp="1"/>
          </p:cNvSpPr>
          <p:nvPr>
            <p:ph type="body" idx="1"/>
          </p:nvPr>
        </p:nvSpPr>
        <p:spPr bwMode="auto">
          <a:xfrm>
            <a:off x="457200" y="1600200"/>
            <a:ext cx="7467600" cy="487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fr-FR"/>
              <a:t>Click to edit Master text styles</a:t>
            </a:r>
          </a:p>
          <a:p>
            <a:pPr lvl="1"/>
            <a:r>
              <a:rPr lang="en-US" altLang="fr-FR"/>
              <a:t>Second level</a:t>
            </a:r>
          </a:p>
          <a:p>
            <a:pPr lvl="2"/>
            <a:r>
              <a:rPr lang="en-US" altLang="fr-FR"/>
              <a:t>Third level</a:t>
            </a:r>
          </a:p>
          <a:p>
            <a:pPr lvl="3"/>
            <a:r>
              <a:rPr lang="en-US" altLang="fr-FR"/>
              <a:t>Fourth level</a:t>
            </a:r>
          </a:p>
          <a:p>
            <a:pPr lvl="4"/>
            <a:r>
              <a:rPr lang="en-US" altLang="fr-FR"/>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fontAlgn="auto" latinLnBrk="0" hangingPunct="1">
              <a:spcBef>
                <a:spcPts val="0"/>
              </a:spcBef>
              <a:spcAft>
                <a:spcPts val="0"/>
              </a:spcAft>
              <a:defRPr kumimoji="0" sz="1200" smtClean="0">
                <a:solidFill>
                  <a:schemeClr val="tx2"/>
                </a:solidFill>
                <a:latin typeface="+mn-lt"/>
                <a:cs typeface="+mn-cs"/>
              </a:defRPr>
            </a:lvl1pPr>
          </a:lstStyle>
          <a:p>
            <a:pPr>
              <a:defRPr/>
            </a:pPr>
            <a:fld id="{6C4B4602-1A1E-46F8-8531-6D8EF6048705}" type="datetime1">
              <a:rPr lang="fr-FR" smtClean="0"/>
              <a:pPr>
                <a:defRPr/>
              </a:pPr>
              <a:t>04/12/2018</a:t>
            </a:fld>
            <a:endParaRPr lang="fr-FR" dirty="0"/>
          </a:p>
        </p:txBody>
      </p:sp>
      <p:sp>
        <p:nvSpPr>
          <p:cNvPr id="3" name="Footer Placeholder 2"/>
          <p:cNvSpPr>
            <a:spLocks noGrp="1"/>
          </p:cNvSpPr>
          <p:nvPr>
            <p:ph type="ftr" sz="quarter" idx="3"/>
          </p:nvPr>
        </p:nvSpPr>
        <p:spPr>
          <a:xfrm rot="5400000">
            <a:off x="6989763" y="3736975"/>
            <a:ext cx="3200400" cy="36512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cs typeface="+mn-cs"/>
              </a:defRPr>
            </a:lvl1pPr>
          </a:lstStyle>
          <a:p>
            <a:pPr>
              <a:defRPr/>
            </a:pPr>
            <a:r>
              <a:rPr lang="fr-FR" dirty="0"/>
              <a:t>APEEE de Bruxelles IV</a:t>
            </a: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fontAlgn="auto">
              <a:spcBef>
                <a:spcPts val="0"/>
              </a:spcBef>
              <a:spcAft>
                <a:spcPts val="0"/>
              </a:spcAft>
              <a:defRPr/>
            </a:pPr>
            <a:endParaRPr lang="en-US" dirty="0">
              <a:latin typeface="+mn-lt"/>
              <a:cs typeface="+mn-cs"/>
            </a:endParaRPr>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a:extLst>
            <a:ext uri="{909E8E84-426E-40DD-AFC4-6F175D3DCCD1}">
              <a14:hiddenFill xmlns:a14="http://schemas.microsoft.com/office/drawing/2010/main">
                <a:noFill/>
              </a14:hiddenFill>
            </a:ext>
          </a:extLst>
        </p:spPr>
        <p:txBody>
          <a:bodyPr/>
          <a:lstStyle/>
          <a:p>
            <a:endParaRPr lang="fr-FR" dirty="0"/>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fontAlgn="auto" latinLnBrk="0" hangingPunct="1">
              <a:spcBef>
                <a:spcPts val="0"/>
              </a:spcBef>
              <a:spcAft>
                <a:spcPts val="0"/>
              </a:spcAft>
              <a:defRPr kumimoji="0" sz="1400" b="1" smtClean="0">
                <a:solidFill>
                  <a:srgbClr val="FFFFFF"/>
                </a:solidFill>
                <a:latin typeface="+mn-lt"/>
                <a:cs typeface="+mn-cs"/>
              </a:defRPr>
            </a:lvl1pPr>
          </a:lstStyle>
          <a:p>
            <a:pPr>
              <a:defRPr/>
            </a:pPr>
            <a:fld id="{E7F78F83-7B26-4F62-B515-8FC1E66860F2}" type="slidenum">
              <a:rPr lang="fr-FR"/>
              <a:pPr>
                <a:defRPr/>
              </a:pPr>
              <a:t>‹#›</a:t>
            </a:fld>
            <a:endParaRPr lang="fr-FR" dirty="0"/>
          </a:p>
        </p:txBody>
      </p:sp>
      <p:pic>
        <p:nvPicPr>
          <p:cNvPr id="1037" name="Picture 1"/>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972425" y="188913"/>
            <a:ext cx="731838"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607" r:id="rId1"/>
    <p:sldLayoutId id="2147484608" r:id="rId2"/>
    <p:sldLayoutId id="2147484609" r:id="rId3"/>
    <p:sldLayoutId id="2147484602" r:id="rId4"/>
    <p:sldLayoutId id="2147484603" r:id="rId5"/>
    <p:sldLayoutId id="2147484610" r:id="rId6"/>
    <p:sldLayoutId id="2147484604" r:id="rId7"/>
    <p:sldLayoutId id="2147484611" r:id="rId8"/>
    <p:sldLayoutId id="2147484612" r:id="rId9"/>
    <p:sldLayoutId id="2147484605" r:id="rId10"/>
    <p:sldLayoutId id="2147484606" r:id="rId11"/>
  </p:sldLayoutIdLst>
  <p:hf hdr="0" dt="0"/>
  <p:txStyles>
    <p:titleStyle>
      <a:lvl1pPr algn="l" rtl="0" eaLnBrk="1" fontAlgn="base" hangingPunct="1">
        <a:spcBef>
          <a:spcPct val="0"/>
        </a:spcBef>
        <a:spcAft>
          <a:spcPct val="0"/>
        </a:spcAft>
        <a:defRPr sz="3000" kern="1200" cap="small">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Century Schoolbook" pitchFamily="18" charset="0"/>
        </a:defRPr>
      </a:lvl2pPr>
      <a:lvl3pPr algn="l" rtl="0" eaLnBrk="1" fontAlgn="base" hangingPunct="1">
        <a:spcBef>
          <a:spcPct val="0"/>
        </a:spcBef>
        <a:spcAft>
          <a:spcPct val="0"/>
        </a:spcAft>
        <a:defRPr sz="3000">
          <a:solidFill>
            <a:schemeClr val="tx2"/>
          </a:solidFill>
          <a:latin typeface="Century Schoolbook" pitchFamily="18" charset="0"/>
        </a:defRPr>
      </a:lvl3pPr>
      <a:lvl4pPr algn="l" rtl="0" eaLnBrk="1" fontAlgn="base" hangingPunct="1">
        <a:spcBef>
          <a:spcPct val="0"/>
        </a:spcBef>
        <a:spcAft>
          <a:spcPct val="0"/>
        </a:spcAft>
        <a:defRPr sz="3000">
          <a:solidFill>
            <a:schemeClr val="tx2"/>
          </a:solidFill>
          <a:latin typeface="Century Schoolbook" pitchFamily="18" charset="0"/>
        </a:defRPr>
      </a:lvl4pPr>
      <a:lvl5pPr algn="l" rtl="0" eaLnBrk="1" fontAlgn="base" hangingPunct="1">
        <a:spcBef>
          <a:spcPct val="0"/>
        </a:spcBef>
        <a:spcAft>
          <a:spcPct val="0"/>
        </a:spcAft>
        <a:defRPr sz="3000">
          <a:solidFill>
            <a:schemeClr val="tx2"/>
          </a:solidFill>
          <a:latin typeface="Century Schoolbook" pitchFamily="18" charset="0"/>
        </a:defRPr>
      </a:lvl5pPr>
      <a:lvl6pPr marL="457200" algn="l" rtl="0" eaLnBrk="1" fontAlgn="base" hangingPunct="1">
        <a:spcBef>
          <a:spcPct val="0"/>
        </a:spcBef>
        <a:spcAft>
          <a:spcPct val="0"/>
        </a:spcAft>
        <a:defRPr sz="3000">
          <a:solidFill>
            <a:schemeClr val="tx2"/>
          </a:solidFill>
          <a:latin typeface="Century Schoolbook" pitchFamily="18" charset="0"/>
        </a:defRPr>
      </a:lvl6pPr>
      <a:lvl7pPr marL="914400" algn="l" rtl="0" eaLnBrk="1" fontAlgn="base" hangingPunct="1">
        <a:spcBef>
          <a:spcPct val="0"/>
        </a:spcBef>
        <a:spcAft>
          <a:spcPct val="0"/>
        </a:spcAft>
        <a:defRPr sz="3000">
          <a:solidFill>
            <a:schemeClr val="tx2"/>
          </a:solidFill>
          <a:latin typeface="Century Schoolbook" pitchFamily="18" charset="0"/>
        </a:defRPr>
      </a:lvl7pPr>
      <a:lvl8pPr marL="1371600" algn="l" rtl="0" eaLnBrk="1" fontAlgn="base" hangingPunct="1">
        <a:spcBef>
          <a:spcPct val="0"/>
        </a:spcBef>
        <a:spcAft>
          <a:spcPct val="0"/>
        </a:spcAft>
        <a:defRPr sz="3000">
          <a:solidFill>
            <a:schemeClr val="tx2"/>
          </a:solidFill>
          <a:latin typeface="Century Schoolbook" pitchFamily="18" charset="0"/>
        </a:defRPr>
      </a:lvl8pPr>
      <a:lvl9pPr marL="1828800" algn="l" rtl="0" eaLnBrk="1" fontAlgn="base" hangingPunct="1">
        <a:spcBef>
          <a:spcPct val="0"/>
        </a:spcBef>
        <a:spcAft>
          <a:spcPct val="0"/>
        </a:spcAft>
        <a:defRPr sz="3000">
          <a:solidFill>
            <a:schemeClr val="tx2"/>
          </a:solidFill>
          <a:latin typeface="Century Schoolbook" pitchFamily="18" charset="0"/>
        </a:defRPr>
      </a:lvl9pPr>
    </p:titleStyle>
    <p:bodyStyle>
      <a:lvl1pPr marL="273050" indent="-273050" algn="l" rtl="0" eaLnBrk="1" fontAlgn="base" hangingPunct="1">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1" fontAlgn="base" hangingPunct="1">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1" fontAlgn="base" hangingPunct="1">
        <a:spcBef>
          <a:spcPct val="20000"/>
        </a:spcBef>
        <a:spcAft>
          <a:spcPct val="0"/>
        </a:spcAft>
        <a:buClr>
          <a:srgbClr val="4471A6"/>
        </a:buClr>
        <a:buSzPct val="60000"/>
        <a:buFont typeface="Wingdings" pitchFamily="2" charset="2"/>
        <a:buChar char=""/>
        <a:defRPr kern="1200">
          <a:solidFill>
            <a:schemeClr val="tx1"/>
          </a:solidFill>
          <a:latin typeface="+mn-lt"/>
          <a:ea typeface="+mn-ea"/>
          <a:cs typeface="+mn-cs"/>
        </a:defRPr>
      </a:lvl3pPr>
      <a:lvl4pPr marL="1187450" indent="-182563" algn="l" rtl="0" eaLnBrk="1" fontAlgn="base" hangingPunct="1">
        <a:spcBef>
          <a:spcPct val="20000"/>
        </a:spcBef>
        <a:spcAft>
          <a:spcPct val="0"/>
        </a:spcAft>
        <a:buClr>
          <a:srgbClr val="B2C1DB"/>
        </a:buClr>
        <a:buSzPct val="60000"/>
        <a:buFont typeface="Wingdings" pitchFamily="2" charset="2"/>
        <a:buChar char=""/>
        <a:defRPr kern="1200">
          <a:solidFill>
            <a:schemeClr val="tx1"/>
          </a:solidFill>
          <a:latin typeface="+mn-lt"/>
          <a:ea typeface="+mn-ea"/>
          <a:cs typeface="+mn-cs"/>
        </a:defRPr>
      </a:lvl4pPr>
      <a:lvl5pPr marL="1462088" indent="-182563" algn="l" rtl="0" eaLnBrk="1" fontAlgn="base" hangingPunct="1">
        <a:spcBef>
          <a:spcPct val="20000"/>
        </a:spcBef>
        <a:spcAft>
          <a:spcPct val="0"/>
        </a:spcAft>
        <a:buClr>
          <a:srgbClr val="DCB3B2"/>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64158" y="2348880"/>
            <a:ext cx="7113362" cy="3024336"/>
          </a:xfrm>
        </p:spPr>
        <p:txBody>
          <a:bodyPr/>
          <a:lstStyle/>
          <a:p>
            <a:pPr algn="ctr" fontAlgn="auto">
              <a:spcAft>
                <a:spcPts val="0"/>
              </a:spcAft>
              <a:defRPr/>
            </a:pPr>
            <a:r>
              <a:rPr lang="fr-BE" sz="4000" dirty="0"/>
              <a:t>APEEE</a:t>
            </a:r>
            <a:br>
              <a:rPr lang="fr-BE" sz="4000" dirty="0"/>
            </a:br>
            <a:r>
              <a:rPr lang="fr-BE" dirty="0"/>
              <a:t/>
            </a:r>
            <a:br>
              <a:rPr lang="fr-BE" dirty="0"/>
            </a:br>
            <a:r>
              <a:rPr lang="fr-BE" dirty="0"/>
              <a:t>Association des parents d’élèves </a:t>
            </a:r>
            <a:br>
              <a:rPr lang="fr-BE" dirty="0"/>
            </a:br>
            <a:r>
              <a:rPr lang="fr-BE" dirty="0"/>
              <a:t>de l’école européenne de Bruxelles iv</a:t>
            </a:r>
          </a:p>
        </p:txBody>
      </p:sp>
      <p:sp>
        <p:nvSpPr>
          <p:cNvPr id="8195" name="Subtitle 2"/>
          <p:cNvSpPr>
            <a:spLocks noGrp="1"/>
          </p:cNvSpPr>
          <p:nvPr>
            <p:ph type="subTitle" idx="1"/>
          </p:nvPr>
        </p:nvSpPr>
        <p:spPr>
          <a:xfrm>
            <a:off x="2286000" y="5732463"/>
            <a:ext cx="6172200" cy="642937"/>
          </a:xfrm>
        </p:spPr>
        <p:txBody>
          <a:bodyPr/>
          <a:lstStyle/>
          <a:p>
            <a:pPr algn="ctr"/>
            <a:r>
              <a:rPr lang="en-GB" altLang="fr-FR" dirty="0"/>
              <a:t>Proposal for amendments to the Statutes</a:t>
            </a:r>
          </a:p>
        </p:txBody>
      </p:sp>
      <p:pic>
        <p:nvPicPr>
          <p:cNvPr id="8196"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57509" y="692696"/>
            <a:ext cx="1326660" cy="13059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fontAlgn="auto">
              <a:spcAft>
                <a:spcPts val="0"/>
              </a:spcAft>
              <a:defRPr/>
            </a:pPr>
            <a:r>
              <a:rPr lang="fr-FR" dirty="0"/>
              <a:t>Class </a:t>
            </a:r>
            <a:r>
              <a:rPr lang="en-GB" dirty="0"/>
              <a:t>representatives</a:t>
            </a:r>
          </a:p>
        </p:txBody>
      </p:sp>
      <p:sp>
        <p:nvSpPr>
          <p:cNvPr id="10243" name="Content Placeholder 2"/>
          <p:cNvSpPr>
            <a:spLocks noGrp="1"/>
          </p:cNvSpPr>
          <p:nvPr>
            <p:ph sz="quarter" idx="1"/>
          </p:nvPr>
        </p:nvSpPr>
        <p:spPr>
          <a:xfrm>
            <a:off x="457200" y="1600200"/>
            <a:ext cx="7467600" cy="4873625"/>
          </a:xfrm>
        </p:spPr>
        <p:txBody>
          <a:bodyPr/>
          <a:lstStyle/>
          <a:p>
            <a:pPr lvl="0"/>
            <a:r>
              <a:rPr lang="en" dirty="0"/>
              <a:t>Following consultation of the parents in October</a:t>
            </a:r>
            <a:r>
              <a:rPr lang="en-GB" i="1" dirty="0"/>
              <a:t> : </a:t>
            </a:r>
            <a:endParaRPr lang="en-BE" dirty="0"/>
          </a:p>
          <a:p>
            <a:r>
              <a:rPr lang="en-GB" dirty="0"/>
              <a:t>As class representatives are the only one to vote, they become a member category (4.2c))</a:t>
            </a:r>
            <a:endParaRPr lang="en-BE" dirty="0"/>
          </a:p>
          <a:p>
            <a:r>
              <a:rPr lang="en-GB" dirty="0"/>
              <a:t>We kept the number of class reps to be elected each year at 4/class, because parents were reluctant to have less during the meeting (6.2)</a:t>
            </a: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10</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2584189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fontAlgn="auto">
              <a:spcAft>
                <a:spcPts val="0"/>
              </a:spcAft>
              <a:defRPr/>
            </a:pPr>
            <a:r>
              <a:rPr lang="fr-FR" dirty="0"/>
              <a:t>Editorial changes</a:t>
            </a:r>
          </a:p>
        </p:txBody>
      </p:sp>
      <p:sp>
        <p:nvSpPr>
          <p:cNvPr id="10243" name="Content Placeholder 2"/>
          <p:cNvSpPr>
            <a:spLocks noGrp="1"/>
          </p:cNvSpPr>
          <p:nvPr>
            <p:ph sz="quarter" idx="1"/>
          </p:nvPr>
        </p:nvSpPr>
        <p:spPr>
          <a:xfrm>
            <a:off x="457200" y="1600200"/>
            <a:ext cx="7467600" cy="4873625"/>
          </a:xfrm>
        </p:spPr>
        <p:txBody>
          <a:bodyPr anchor="ctr"/>
          <a:lstStyle/>
          <a:p>
            <a:pPr marL="0" indent="0">
              <a:buNone/>
            </a:pPr>
            <a:r>
              <a:rPr lang="en" dirty="0"/>
              <a:t>Following consultation of the parents of October</a:t>
            </a:r>
            <a:r>
              <a:rPr lang="en-GB" dirty="0"/>
              <a:t>, we have made some editorial changes, which do not bring any substantive changes [e.g.: </a:t>
            </a:r>
            <a:r>
              <a:rPr lang="fr-BE" dirty="0"/>
              <a:t>"caisse de classe</a:t>
            </a:r>
            <a:r>
              <a:rPr lang="en-GB" dirty="0"/>
              <a:t>" instead of "fonds de mutualisation" ,dans 6.1d); 7,paragraph1g): more detailed; 9.7: "motion" instead of resolution; 9.13 iii: activity report instead of explanatory report ; 10.9c): </a:t>
            </a:r>
            <a:r>
              <a:rPr lang="fr-BE" dirty="0"/>
              <a:t>cotisation</a:t>
            </a:r>
            <a:r>
              <a:rPr lang="en-GB" dirty="0"/>
              <a:t>]</a:t>
            </a:r>
            <a:endParaRPr lang="en-BE"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11</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2843409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fontAlgn="auto">
              <a:spcAft>
                <a:spcPts val="0"/>
              </a:spcAft>
              <a:defRPr/>
            </a:pPr>
            <a:endParaRPr lang="fr-FR" dirty="0"/>
          </a:p>
        </p:txBody>
      </p:sp>
      <p:sp>
        <p:nvSpPr>
          <p:cNvPr id="10243" name="Content Placeholder 2"/>
          <p:cNvSpPr>
            <a:spLocks noGrp="1"/>
          </p:cNvSpPr>
          <p:nvPr>
            <p:ph sz="quarter" idx="1"/>
          </p:nvPr>
        </p:nvSpPr>
        <p:spPr>
          <a:xfrm>
            <a:off x="457200" y="1600200"/>
            <a:ext cx="7467600" cy="4873625"/>
          </a:xfrm>
        </p:spPr>
        <p:txBody>
          <a:bodyPr anchor="ctr"/>
          <a:lstStyle/>
          <a:p>
            <a:pPr marL="0" indent="0" algn="ctr">
              <a:buNone/>
            </a:pPr>
            <a:r>
              <a:rPr lang="en-US" sz="5400" dirty="0"/>
              <a:t>Thank you! </a:t>
            </a:r>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12</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1998743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fontAlgn="auto">
              <a:spcAft>
                <a:spcPts val="0"/>
              </a:spcAft>
              <a:defRPr/>
            </a:pPr>
            <a:r>
              <a:rPr lang="en-GB" dirty="0"/>
              <a:t>Context</a:t>
            </a:r>
          </a:p>
        </p:txBody>
      </p:sp>
      <p:sp>
        <p:nvSpPr>
          <p:cNvPr id="10243" name="Content Placeholder 2"/>
          <p:cNvSpPr>
            <a:spLocks noGrp="1"/>
          </p:cNvSpPr>
          <p:nvPr>
            <p:ph sz="quarter" idx="1"/>
          </p:nvPr>
        </p:nvSpPr>
        <p:spPr>
          <a:xfrm>
            <a:off x="457200" y="1600200"/>
            <a:ext cx="7467600" cy="4873625"/>
          </a:xfrm>
        </p:spPr>
        <p:txBody>
          <a:bodyPr/>
          <a:lstStyle/>
          <a:p>
            <a:r>
              <a:rPr lang="en-GB" dirty="0"/>
              <a:t>Almost</a:t>
            </a:r>
            <a:r>
              <a:rPr lang="fr-BE" dirty="0"/>
              <a:t> </a:t>
            </a:r>
            <a:r>
              <a:rPr lang="en" dirty="0"/>
              <a:t>exponential growth of the school in recent years, </a:t>
            </a:r>
          </a:p>
          <a:p>
            <a:r>
              <a:rPr lang="en" dirty="0"/>
              <a:t>new developments and new educational challenges (enlargement to new Member States, adoption of new technologies at school)</a:t>
            </a:r>
          </a:p>
          <a:p>
            <a:pPr marL="0" indent="0">
              <a:buNone/>
            </a:pPr>
            <a:r>
              <a:rPr lang="en" dirty="0">
                <a:sym typeface="Wingdings" panose="05000000000000000000" pitchFamily="2" charset="2"/>
              </a:rPr>
              <a:t> </a:t>
            </a:r>
            <a:r>
              <a:rPr lang="en" dirty="0"/>
              <a:t>Adaptation n</a:t>
            </a:r>
            <a:r>
              <a:rPr lang="en-GB" dirty="0"/>
              <a:t>eeded</a:t>
            </a:r>
            <a:r>
              <a:rPr lang="fr-BE" dirty="0"/>
              <a:t>:</a:t>
            </a:r>
          </a:p>
          <a:p>
            <a:r>
              <a:rPr lang="en" dirty="0"/>
              <a:t>expand its service offer, </a:t>
            </a:r>
          </a:p>
          <a:p>
            <a:r>
              <a:rPr lang="en" dirty="0"/>
              <a:t>create new working groups and </a:t>
            </a:r>
          </a:p>
          <a:p>
            <a:r>
              <a:rPr lang="en" dirty="0"/>
              <a:t>provide new ways of representation and decision-making. </a:t>
            </a:r>
          </a:p>
          <a:p>
            <a:pPr marL="0" indent="0">
              <a:buNone/>
            </a:pPr>
            <a:r>
              <a:rPr lang="en" dirty="0"/>
              <a:t>Chang</a:t>
            </a:r>
            <a:r>
              <a:rPr lang="fr-BE" dirty="0"/>
              <a:t>e</a:t>
            </a:r>
            <a:r>
              <a:rPr lang="en" dirty="0"/>
              <a:t> in 2012 already helped. However, new changes  necessary. </a:t>
            </a: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2</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597461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fr-FR" dirty="0"/>
              <a:t>Process</a:t>
            </a:r>
          </a:p>
        </p:txBody>
      </p:sp>
      <p:sp>
        <p:nvSpPr>
          <p:cNvPr id="3" name="Content Placeholder 2"/>
          <p:cNvSpPr>
            <a:spLocks noGrp="1"/>
          </p:cNvSpPr>
          <p:nvPr>
            <p:ph sz="quarter" idx="1"/>
          </p:nvPr>
        </p:nvSpPr>
        <p:spPr>
          <a:xfrm>
            <a:off x="467544" y="1772816"/>
            <a:ext cx="7467600" cy="4873752"/>
          </a:xfrm>
        </p:spPr>
        <p:txBody>
          <a:bodyPr/>
          <a:lstStyle/>
          <a:p>
            <a:r>
              <a:rPr lang="en-GB" dirty="0"/>
              <a:t>Since two years</a:t>
            </a:r>
          </a:p>
          <a:p>
            <a:r>
              <a:rPr lang="en-GB" dirty="0"/>
              <a:t>2018: Statutes group </a:t>
            </a:r>
            <a:r>
              <a:rPr lang="en-GB" dirty="0">
                <a:sym typeface="Wingdings" panose="05000000000000000000" pitchFamily="2" charset="2"/>
              </a:rPr>
              <a:t> met 4 times</a:t>
            </a:r>
          </a:p>
          <a:p>
            <a:r>
              <a:rPr lang="en-GB" dirty="0">
                <a:sym typeface="Wingdings" panose="05000000000000000000" pitchFamily="2" charset="2"/>
              </a:rPr>
              <a:t>September  Administrative board </a:t>
            </a:r>
            <a:r>
              <a:rPr lang="en-GB" dirty="0" smtClean="0">
                <a:sym typeface="Wingdings" panose="05000000000000000000" pitchFamily="2" charset="2"/>
              </a:rPr>
              <a:t>agreed </a:t>
            </a:r>
            <a:r>
              <a:rPr lang="en-GB" dirty="0">
                <a:sym typeface="Wingdings" panose="05000000000000000000" pitchFamily="2" charset="2"/>
              </a:rPr>
              <a:t>on a proposal</a:t>
            </a:r>
          </a:p>
          <a:p>
            <a:r>
              <a:rPr lang="en-GB" dirty="0">
                <a:sym typeface="Wingdings" panose="05000000000000000000" pitchFamily="2" charset="2"/>
              </a:rPr>
              <a:t>Proposal submitted to all parents with possibility of comments</a:t>
            </a:r>
          </a:p>
          <a:p>
            <a:r>
              <a:rPr lang="en-GB" dirty="0">
                <a:sym typeface="Wingdings" panose="05000000000000000000" pitchFamily="2" charset="2"/>
              </a:rPr>
              <a:t>30 comments received from around 10 parents</a:t>
            </a:r>
          </a:p>
          <a:p>
            <a:r>
              <a:rPr lang="en-GB" dirty="0">
                <a:sym typeface="Wingdings" panose="05000000000000000000" pitchFamily="2" charset="2"/>
              </a:rPr>
              <a:t>18 October : Meeting with parents to discuss comments</a:t>
            </a:r>
          </a:p>
          <a:p>
            <a:r>
              <a:rPr lang="en-GB" dirty="0">
                <a:sym typeface="Wingdings" panose="05000000000000000000" pitchFamily="2" charset="2"/>
              </a:rPr>
              <a:t>New draft adopted by the CA on </a:t>
            </a:r>
            <a:r>
              <a:rPr lang="en-GB" dirty="0" smtClean="0">
                <a:sym typeface="Wingdings" panose="05000000000000000000" pitchFamily="2" charset="2"/>
              </a:rPr>
              <a:t>07 November</a:t>
            </a:r>
            <a:endParaRPr lang="en-GB" dirty="0">
              <a:sym typeface="Wingdings" panose="05000000000000000000" pitchFamily="2" charset="2"/>
            </a:endParaRPr>
          </a:p>
          <a:p>
            <a:r>
              <a:rPr lang="en-GB" dirty="0">
                <a:sym typeface="Wingdings" panose="05000000000000000000" pitchFamily="2" charset="2"/>
              </a:rPr>
              <a:t>Put online on 20 </a:t>
            </a:r>
            <a:r>
              <a:rPr lang="en-GB" dirty="0" smtClean="0">
                <a:sym typeface="Wingdings" panose="05000000000000000000" pitchFamily="2" charset="2"/>
              </a:rPr>
              <a:t>November</a:t>
            </a:r>
            <a:endParaRPr lang="en-GB" dirty="0">
              <a:sym typeface="Wingdings" panose="05000000000000000000" pitchFamily="2" charset="2"/>
            </a:endParaRPr>
          </a:p>
          <a:p>
            <a:endParaRPr lang="fr-FR" dirty="0"/>
          </a:p>
        </p:txBody>
      </p:sp>
      <p:sp>
        <p:nvSpPr>
          <p:cNvPr id="4" name="Slide Number Placeholder 3"/>
          <p:cNvSpPr>
            <a:spLocks noGrp="1"/>
          </p:cNvSpPr>
          <p:nvPr>
            <p:ph type="sldNum" sz="quarter" idx="11"/>
          </p:nvPr>
        </p:nvSpPr>
        <p:spPr/>
        <p:txBody>
          <a:bodyPr/>
          <a:lstStyle/>
          <a:p>
            <a:pPr>
              <a:defRPr/>
            </a:pPr>
            <a:fld id="{4CC2266A-F33C-4EF7-871C-66ACCE068B4B}" type="slidenum">
              <a:rPr lang="fr-FR" smtClean="0"/>
              <a:pPr>
                <a:defRPr/>
              </a:pPr>
              <a:t>3</a:t>
            </a:fld>
            <a:endParaRPr lang="fr-FR" dirty="0"/>
          </a:p>
        </p:txBody>
      </p:sp>
      <p:sp>
        <p:nvSpPr>
          <p:cNvPr id="5" name="Footer Placeholder 4"/>
          <p:cNvSpPr>
            <a:spLocks noGrp="1"/>
          </p:cNvSpPr>
          <p:nvPr>
            <p:ph type="ftr" sz="quarter" idx="12"/>
          </p:nvPr>
        </p:nvSpPr>
        <p:spPr/>
        <p:txBody>
          <a:bodyPr/>
          <a:lstStyle/>
          <a:p>
            <a:pPr>
              <a:defRPr/>
            </a:pPr>
            <a:r>
              <a:rPr lang="fr-FR" dirty="0"/>
              <a:t>APEEE de Bruxelles IV</a:t>
            </a:r>
          </a:p>
        </p:txBody>
      </p:sp>
    </p:spTree>
    <p:extLst>
      <p:ext uri="{BB962C8B-B14F-4D97-AF65-F5344CB8AC3E}">
        <p14:creationId xmlns:p14="http://schemas.microsoft.com/office/powerpoint/2010/main" val="783552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fontAlgn="auto">
              <a:spcAft>
                <a:spcPts val="0"/>
              </a:spcAft>
              <a:defRPr/>
            </a:pPr>
            <a:r>
              <a:rPr lang="en" dirty="0"/>
              <a:t>Aims and activities of the APEEE</a:t>
            </a:r>
            <a:r>
              <a:rPr lang="en-BE" dirty="0"/>
              <a:t/>
            </a:r>
            <a:br>
              <a:rPr lang="en-BE" dirty="0"/>
            </a:br>
            <a:endParaRPr lang="fr-FR" dirty="0"/>
          </a:p>
        </p:txBody>
      </p:sp>
      <p:sp>
        <p:nvSpPr>
          <p:cNvPr id="10243" name="Content Placeholder 2"/>
          <p:cNvSpPr>
            <a:spLocks noGrp="1"/>
          </p:cNvSpPr>
          <p:nvPr>
            <p:ph sz="quarter" idx="1"/>
          </p:nvPr>
        </p:nvSpPr>
        <p:spPr>
          <a:xfrm>
            <a:off x="457200" y="1600200"/>
            <a:ext cx="7467600" cy="4873625"/>
          </a:xfrm>
        </p:spPr>
        <p:txBody>
          <a:bodyPr/>
          <a:lstStyle/>
          <a:p>
            <a:pPr marL="0" indent="0">
              <a:buNone/>
            </a:pPr>
            <a:r>
              <a:rPr lang="en" dirty="0"/>
              <a:t>The APEEE proposes to add as objective, the provision of guidance to parents in educational matters as well as if necessary the provision of information concerning the administrative and </a:t>
            </a:r>
            <a:r>
              <a:rPr lang="en" dirty="0" smtClean="0"/>
              <a:t>legal </a:t>
            </a:r>
            <a:r>
              <a:rPr lang="en" dirty="0"/>
              <a:t>procedures related to the school (disciplinary council, appeal for inscriptions, etc). </a:t>
            </a:r>
          </a:p>
          <a:p>
            <a:pPr marL="0" indent="0">
              <a:buNone/>
            </a:pPr>
            <a:endParaRPr lang="en" dirty="0"/>
          </a:p>
          <a:p>
            <a:pPr marL="0" indent="0">
              <a:buNone/>
            </a:pPr>
            <a:r>
              <a:rPr lang="en" dirty="0"/>
              <a:t>A working group for pedagogical affairs is formally mentioned, which will be composed of the section reps and of the relevant administrative board members.</a:t>
            </a:r>
            <a:endParaRPr lang="en-BE"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4</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2417657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fontAlgn="auto">
              <a:spcAft>
                <a:spcPts val="0"/>
              </a:spcAft>
              <a:defRPr/>
            </a:pPr>
            <a:r>
              <a:rPr lang="en" dirty="0"/>
              <a:t>Strengthening and concentration of parental representation</a:t>
            </a:r>
            <a:r>
              <a:rPr lang="en-BE" dirty="0"/>
              <a:t/>
            </a:r>
            <a:br>
              <a:rPr lang="en-BE" dirty="0"/>
            </a:br>
            <a:endParaRPr lang="fr-FR" dirty="0"/>
          </a:p>
        </p:txBody>
      </p:sp>
      <p:sp>
        <p:nvSpPr>
          <p:cNvPr id="10243" name="Content Placeholder 2"/>
          <p:cNvSpPr>
            <a:spLocks noGrp="1"/>
          </p:cNvSpPr>
          <p:nvPr>
            <p:ph sz="quarter" idx="1"/>
          </p:nvPr>
        </p:nvSpPr>
        <p:spPr>
          <a:xfrm>
            <a:off x="457200" y="1600200"/>
            <a:ext cx="7467600" cy="4873625"/>
          </a:xfrm>
        </p:spPr>
        <p:txBody>
          <a:bodyPr/>
          <a:lstStyle/>
          <a:p>
            <a:r>
              <a:rPr lang="en" sz="2000" dirty="0"/>
              <a:t>Class  and Section representatives are explicitly mentioned in specific and separate articles. Their attributions have been reviewed and defined. The link between the section representatives and the APEEE bodies is specified in such a way as to reinforce the coordination and effectiveness of the collaboration. Some roles of Section representatives have been formalised (such as that of point of contact with national inspectors)</a:t>
            </a:r>
            <a:endParaRPr lang="en-BE" sz="2000" dirty="0"/>
          </a:p>
          <a:p>
            <a:endParaRPr lang="en" sz="2000" dirty="0"/>
          </a:p>
          <a:p>
            <a:r>
              <a:rPr lang="en" sz="2000" dirty="0"/>
              <a:t>Following consultation of the parents, for nomination in the Board, SWALs  are considered as a </a:t>
            </a:r>
            <a:r>
              <a:rPr lang="en" sz="2000"/>
              <a:t>section </a:t>
            </a:r>
            <a:r>
              <a:rPr lang="en" sz="2000" smtClean="0"/>
              <a:t>(10.7</a:t>
            </a:r>
            <a:r>
              <a:rPr lang="en" sz="2000" dirty="0"/>
              <a:t>)</a:t>
            </a:r>
            <a:endParaRPr lang="en-BE" sz="2000"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5</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41384145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fontScale="90000"/>
          </a:bodyPr>
          <a:lstStyle/>
          <a:p>
            <a:pPr algn="ctr" fontAlgn="auto">
              <a:spcAft>
                <a:spcPts val="0"/>
              </a:spcAft>
              <a:defRPr/>
            </a:pPr>
            <a:r>
              <a:rPr lang="en" dirty="0"/>
              <a:t>More efficient functioning of </a:t>
            </a:r>
            <a:br>
              <a:rPr lang="en" dirty="0"/>
            </a:br>
            <a:r>
              <a:rPr lang="en" dirty="0"/>
              <a:t>General Assembly</a:t>
            </a:r>
            <a:r>
              <a:rPr lang="en-BE" dirty="0"/>
              <a:t/>
            </a:r>
            <a:br>
              <a:rPr lang="en-BE" dirty="0"/>
            </a:br>
            <a:endParaRPr lang="fr-FR" dirty="0"/>
          </a:p>
        </p:txBody>
      </p:sp>
      <p:sp>
        <p:nvSpPr>
          <p:cNvPr id="10243" name="Content Placeholder 2"/>
          <p:cNvSpPr>
            <a:spLocks noGrp="1"/>
          </p:cNvSpPr>
          <p:nvPr>
            <p:ph sz="quarter" idx="1"/>
          </p:nvPr>
        </p:nvSpPr>
        <p:spPr>
          <a:xfrm>
            <a:off x="457200" y="1600200"/>
            <a:ext cx="7467600" cy="4873625"/>
          </a:xfrm>
        </p:spPr>
        <p:txBody>
          <a:bodyPr/>
          <a:lstStyle/>
          <a:p>
            <a:r>
              <a:rPr lang="en" sz="2000" dirty="0"/>
              <a:t>Electronic voting. </a:t>
            </a:r>
          </a:p>
          <a:p>
            <a:r>
              <a:rPr lang="en" sz="2000" dirty="0"/>
              <a:t>The quorum to be able to decide in Extraordinary General Assembly has also been revised downwards to ease the decision-making process but maintained at 50% following consultation of the parents. </a:t>
            </a:r>
          </a:p>
          <a:p>
            <a:r>
              <a:rPr lang="en" sz="2000" dirty="0" smtClean="0"/>
              <a:t>Approves, </a:t>
            </a:r>
            <a:r>
              <a:rPr lang="en" sz="2000" dirty="0"/>
              <a:t>the activity report, the accounts and the </a:t>
            </a:r>
            <a:r>
              <a:rPr lang="en" sz="2000" dirty="0" smtClean="0"/>
              <a:t>budget</a:t>
            </a:r>
          </a:p>
          <a:p>
            <a:r>
              <a:rPr lang="en" sz="2000" dirty="0" smtClean="0"/>
              <a:t>Envisage the situation where the budget would not be adopted</a:t>
            </a:r>
            <a:r>
              <a:rPr lang="en" sz="2000" dirty="0" smtClean="0"/>
              <a:t>.</a:t>
            </a:r>
            <a:endParaRPr lang="en-BE" sz="2000" dirty="0"/>
          </a:p>
          <a:p>
            <a:r>
              <a:rPr lang="en" sz="2000" dirty="0"/>
              <a:t>Following consultation of the parents in October, w</a:t>
            </a:r>
            <a:r>
              <a:rPr lang="en-GB" sz="2000" dirty="0"/>
              <a:t>e have introduced a new reason to convene an extraordinary GA , namely if the number of board members</a:t>
            </a:r>
            <a:r>
              <a:rPr lang="en-GB" sz="2000"/>
              <a:t> </a:t>
            </a:r>
            <a:r>
              <a:rPr lang="en-GB" sz="2000" smtClean="0"/>
              <a:t>falls </a:t>
            </a:r>
            <a:r>
              <a:rPr lang="en-GB" sz="2000" dirty="0"/>
              <a:t>below </a:t>
            </a:r>
            <a:r>
              <a:rPr lang="en-GB" sz="2000"/>
              <a:t>8 </a:t>
            </a:r>
            <a:r>
              <a:rPr lang="en-GB" sz="2000" smtClean="0"/>
              <a:t>(</a:t>
            </a:r>
            <a:r>
              <a:rPr lang="en-GB" sz="2000" dirty="0"/>
              <a:t>9.5 and 10.5)</a:t>
            </a:r>
            <a:endParaRPr lang="en-BE" sz="2000"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6</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2840512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fontAlgn="auto">
              <a:spcAft>
                <a:spcPts val="0"/>
              </a:spcAft>
              <a:defRPr/>
            </a:pPr>
            <a:r>
              <a:rPr lang="en-GB" dirty="0"/>
              <a:t>Streamlining</a:t>
            </a:r>
            <a:r>
              <a:rPr lang="fr-BE" dirty="0"/>
              <a:t> of </a:t>
            </a:r>
            <a:r>
              <a:rPr lang="en" dirty="0"/>
              <a:t>the functioning </a:t>
            </a:r>
            <a:br>
              <a:rPr lang="en" dirty="0"/>
            </a:br>
            <a:r>
              <a:rPr lang="en" dirty="0"/>
              <a:t>of Administrative Board and</a:t>
            </a:r>
            <a:br>
              <a:rPr lang="en" dirty="0"/>
            </a:br>
            <a:r>
              <a:rPr lang="en" dirty="0"/>
              <a:t>executive committee</a:t>
            </a:r>
            <a:endParaRPr lang="fr-FR" dirty="0"/>
          </a:p>
        </p:txBody>
      </p:sp>
      <p:sp>
        <p:nvSpPr>
          <p:cNvPr id="10243" name="Content Placeholder 2"/>
          <p:cNvSpPr>
            <a:spLocks noGrp="1"/>
          </p:cNvSpPr>
          <p:nvPr>
            <p:ph sz="quarter" idx="1"/>
          </p:nvPr>
        </p:nvSpPr>
        <p:spPr>
          <a:xfrm>
            <a:off x="457200" y="1600200"/>
            <a:ext cx="7467600" cy="4873625"/>
          </a:xfrm>
        </p:spPr>
        <p:txBody>
          <a:bodyPr/>
          <a:lstStyle/>
          <a:p>
            <a:r>
              <a:rPr lang="en" dirty="0"/>
              <a:t>The delegation of daily affairs to the Executive Committee is recorded. </a:t>
            </a:r>
            <a:endParaRPr lang="en-BE" dirty="0"/>
          </a:p>
          <a:p>
            <a:r>
              <a:rPr lang="en" dirty="0"/>
              <a:t>The composition of the Executive Committee has been reviewed after parents consultation to be less prescriptive but President, Secretary and Treasurer are mentioned as members by right of the Executive Committee.</a:t>
            </a:r>
            <a:endParaRPr lang="en-BE" dirty="0"/>
          </a:p>
          <a:p>
            <a:r>
              <a:rPr lang="en" dirty="0"/>
              <a:t>Also the timing of Executive Committee nomination is defined (11.1 and 11.2)</a:t>
            </a:r>
            <a:endParaRPr lang="en-BE"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7</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3672463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fontAlgn="auto">
              <a:spcAft>
                <a:spcPts val="0"/>
              </a:spcAft>
              <a:defRPr/>
            </a:pPr>
            <a:r>
              <a:rPr lang="en" dirty="0"/>
              <a:t>Communication to parents</a:t>
            </a:r>
            <a:r>
              <a:rPr lang="en-BE" dirty="0"/>
              <a:t/>
            </a:r>
            <a:br>
              <a:rPr lang="en-BE" dirty="0"/>
            </a:br>
            <a:endParaRPr lang="fr-FR" dirty="0"/>
          </a:p>
        </p:txBody>
      </p:sp>
      <p:sp>
        <p:nvSpPr>
          <p:cNvPr id="10243" name="Content Placeholder 2"/>
          <p:cNvSpPr>
            <a:spLocks noGrp="1"/>
          </p:cNvSpPr>
          <p:nvPr>
            <p:ph sz="quarter" idx="1"/>
          </p:nvPr>
        </p:nvSpPr>
        <p:spPr>
          <a:xfrm>
            <a:off x="457200" y="1600200"/>
            <a:ext cx="7467600" cy="4873625"/>
          </a:xfrm>
        </p:spPr>
        <p:txBody>
          <a:bodyPr/>
          <a:lstStyle/>
          <a:p>
            <a:r>
              <a:rPr lang="en" dirty="0"/>
              <a:t>The website becomes the central point of communication with parents. Following consultation of the parents, it is specified that resolutions of the Board and of the GA are published on the web (10.24</a:t>
            </a:r>
            <a:r>
              <a:rPr lang="en-GB" i="1" dirty="0"/>
              <a:t>) </a:t>
            </a:r>
          </a:p>
          <a:p>
            <a:pPr marL="0" indent="0">
              <a:buNone/>
            </a:pPr>
            <a:endParaRPr lang="en-BE" dirty="0"/>
          </a:p>
          <a:p>
            <a:r>
              <a:rPr lang="en-GB" dirty="0"/>
              <a:t>Following consultation of the parents in October, a deadline of 3 months has been put to publish decisions of the GA on the web (9.19)</a:t>
            </a:r>
            <a:endParaRPr lang="en-BE"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8</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579215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pPr algn="ctr" fontAlgn="auto">
              <a:spcAft>
                <a:spcPts val="0"/>
              </a:spcAft>
              <a:defRPr/>
            </a:pPr>
            <a:r>
              <a:rPr lang="fr-FR" dirty="0"/>
              <a:t>APEEE Staff</a:t>
            </a:r>
          </a:p>
        </p:txBody>
      </p:sp>
      <p:sp>
        <p:nvSpPr>
          <p:cNvPr id="10243" name="Content Placeholder 2"/>
          <p:cNvSpPr>
            <a:spLocks noGrp="1"/>
          </p:cNvSpPr>
          <p:nvPr>
            <p:ph sz="quarter" idx="1"/>
          </p:nvPr>
        </p:nvSpPr>
        <p:spPr>
          <a:xfrm>
            <a:off x="457200" y="1600200"/>
            <a:ext cx="7467600" cy="4873625"/>
          </a:xfrm>
        </p:spPr>
        <p:txBody>
          <a:bodyPr anchor="ctr"/>
          <a:lstStyle/>
          <a:p>
            <a:pPr marL="0" indent="0">
              <a:buNone/>
            </a:pPr>
            <a:r>
              <a:rPr lang="en" dirty="0"/>
              <a:t>The procedures for the delegation of powers to the director of the APEEE as well as for the personnel employed are specified in order to align with the Belgian legislation.</a:t>
            </a:r>
            <a:endParaRPr lang="en-BE" dirty="0"/>
          </a:p>
          <a:p>
            <a:pPr marL="0" indent="0">
              <a:buNone/>
            </a:pPr>
            <a:endParaRPr lang="en-US" sz="1600" dirty="0"/>
          </a:p>
        </p:txBody>
      </p:sp>
      <p:sp>
        <p:nvSpPr>
          <p:cNvPr id="10244"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fld id="{9F8A6EC8-3A28-475E-BCDB-45E0299CB776}" type="slidenum">
              <a:rPr lang="fr-FR" altLang="fr-FR">
                <a:solidFill>
                  <a:srgbClr val="FFFFFF"/>
                </a:solidFill>
              </a:rPr>
              <a:pPr fontAlgn="base">
                <a:spcBef>
                  <a:spcPct val="0"/>
                </a:spcBef>
                <a:spcAft>
                  <a:spcPct val="0"/>
                </a:spcAft>
              </a:pPr>
              <a:t>9</a:t>
            </a:fld>
            <a:endParaRPr lang="fr-FR" altLang="fr-FR" dirty="0">
              <a:solidFill>
                <a:srgbClr val="FFFFFF"/>
              </a:solidFill>
            </a:endParaRPr>
          </a:p>
        </p:txBody>
      </p:sp>
      <p:sp>
        <p:nvSpPr>
          <p:cNvPr id="10245" name="Footer Placeholder 4"/>
          <p:cNvSpPr>
            <a:spLocks noGrp="1"/>
          </p:cNvSpPr>
          <p:nvPr>
            <p:ph type="ftr"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compatLnSpc="1">
            <a:prstTxWarp prst="textNoShape">
              <a:avLst/>
            </a:prstTxWarp>
          </a:bodyPr>
          <a:lstStyle>
            <a:lvl1pPr>
              <a:defRPr>
                <a:solidFill>
                  <a:schemeClr val="tx1"/>
                </a:solidFill>
                <a:latin typeface="Century Schoolbook" pitchFamily="18" charset="0"/>
              </a:defRPr>
            </a:lvl1pPr>
            <a:lvl2pPr marL="742950" indent="-285750">
              <a:defRPr>
                <a:solidFill>
                  <a:schemeClr val="tx1"/>
                </a:solidFill>
                <a:latin typeface="Century Schoolbook" pitchFamily="18" charset="0"/>
              </a:defRPr>
            </a:lvl2pPr>
            <a:lvl3pPr marL="1143000" indent="-228600">
              <a:defRPr>
                <a:solidFill>
                  <a:schemeClr val="tx1"/>
                </a:solidFill>
                <a:latin typeface="Century Schoolbook" pitchFamily="18" charset="0"/>
              </a:defRPr>
            </a:lvl3pPr>
            <a:lvl4pPr marL="1600200" indent="-228600">
              <a:defRPr>
                <a:solidFill>
                  <a:schemeClr val="tx1"/>
                </a:solidFill>
                <a:latin typeface="Century Schoolbook" pitchFamily="18" charset="0"/>
              </a:defRPr>
            </a:lvl4pPr>
            <a:lvl5pPr marL="2057400" indent="-228600">
              <a:defRPr>
                <a:solidFill>
                  <a:schemeClr val="tx1"/>
                </a:solidFill>
                <a:latin typeface="Century Schoolbook" pitchFamily="18" charset="0"/>
              </a:defRPr>
            </a:lvl5pPr>
            <a:lvl6pPr marL="2514600" indent="-228600" fontAlgn="base">
              <a:spcBef>
                <a:spcPct val="0"/>
              </a:spcBef>
              <a:spcAft>
                <a:spcPct val="0"/>
              </a:spcAft>
              <a:defRPr>
                <a:solidFill>
                  <a:schemeClr val="tx1"/>
                </a:solidFill>
                <a:latin typeface="Century Schoolbook" pitchFamily="18" charset="0"/>
              </a:defRPr>
            </a:lvl6pPr>
            <a:lvl7pPr marL="2971800" indent="-228600" fontAlgn="base">
              <a:spcBef>
                <a:spcPct val="0"/>
              </a:spcBef>
              <a:spcAft>
                <a:spcPct val="0"/>
              </a:spcAft>
              <a:defRPr>
                <a:solidFill>
                  <a:schemeClr val="tx1"/>
                </a:solidFill>
                <a:latin typeface="Century Schoolbook" pitchFamily="18" charset="0"/>
              </a:defRPr>
            </a:lvl7pPr>
            <a:lvl8pPr marL="3429000" indent="-228600" fontAlgn="base">
              <a:spcBef>
                <a:spcPct val="0"/>
              </a:spcBef>
              <a:spcAft>
                <a:spcPct val="0"/>
              </a:spcAft>
              <a:defRPr>
                <a:solidFill>
                  <a:schemeClr val="tx1"/>
                </a:solidFill>
                <a:latin typeface="Century Schoolbook" pitchFamily="18" charset="0"/>
              </a:defRPr>
            </a:lvl8pPr>
            <a:lvl9pPr marL="3886200" indent="-228600" fontAlgn="base">
              <a:spcBef>
                <a:spcPct val="0"/>
              </a:spcBef>
              <a:spcAft>
                <a:spcPct val="0"/>
              </a:spcAft>
              <a:defRPr>
                <a:solidFill>
                  <a:schemeClr val="tx1"/>
                </a:solidFill>
                <a:latin typeface="Century Schoolbook" pitchFamily="18" charset="0"/>
              </a:defRPr>
            </a:lvl9pPr>
          </a:lstStyle>
          <a:p>
            <a:pPr fontAlgn="base">
              <a:spcBef>
                <a:spcPct val="0"/>
              </a:spcBef>
              <a:spcAft>
                <a:spcPct val="0"/>
              </a:spcAft>
            </a:pPr>
            <a:r>
              <a:rPr lang="fr-FR" altLang="fr-FR" dirty="0">
                <a:solidFill>
                  <a:schemeClr val="tx2"/>
                </a:solidFill>
              </a:rPr>
              <a:t>APEEE de Bruxelles IV</a:t>
            </a:r>
          </a:p>
        </p:txBody>
      </p:sp>
    </p:spTree>
    <p:extLst>
      <p:ext uri="{BB962C8B-B14F-4D97-AF65-F5344CB8AC3E}">
        <p14:creationId xmlns:p14="http://schemas.microsoft.com/office/powerpoint/2010/main" val="57438326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EE">
  <a:themeElements>
    <a:clrScheme name="Custom 5">
      <a:dk1>
        <a:sysClr val="windowText" lastClr="000000"/>
      </a:dk1>
      <a:lt1>
        <a:sysClr val="window" lastClr="FFFFFF"/>
      </a:lt1>
      <a:dk2>
        <a:srgbClr val="1D12B2"/>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APEEE</Template>
  <TotalTime>313</TotalTime>
  <Words>749</Words>
  <Application>Microsoft Office PowerPoint</Application>
  <PresentationFormat>On-screen Show (4:3)</PresentationFormat>
  <Paragraphs>74</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Century Schoolbook</vt:lpstr>
      <vt:lpstr>Wingdings</vt:lpstr>
      <vt:lpstr>Wingdings 2</vt:lpstr>
      <vt:lpstr>APEEE</vt:lpstr>
      <vt:lpstr>APEEE  Association des parents d’élèves  de l’école européenne de Bruxelles iv</vt:lpstr>
      <vt:lpstr>Context</vt:lpstr>
      <vt:lpstr>Process</vt:lpstr>
      <vt:lpstr>Aims and activities of the APEEE </vt:lpstr>
      <vt:lpstr>Strengthening and concentration of parental representation </vt:lpstr>
      <vt:lpstr>More efficient functioning of  General Assembly </vt:lpstr>
      <vt:lpstr>Streamlining of the functioning  of Administrative Board and executive committee</vt:lpstr>
      <vt:lpstr>Communication to parents </vt:lpstr>
      <vt:lpstr>APEEE Staff</vt:lpstr>
      <vt:lpstr>Class representatives</vt:lpstr>
      <vt:lpstr>Editorial changes</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APEEE  Association des parents d’élèves  de l’école européenne de bruxelles iv</dc:title>
  <dc:creator>Communication</dc:creator>
  <cp:lastModifiedBy>WEISSWANGE Sophie (GROW)</cp:lastModifiedBy>
  <cp:revision>29</cp:revision>
  <cp:lastPrinted>2018-11-30T11:10:38Z</cp:lastPrinted>
  <dcterms:created xsi:type="dcterms:W3CDTF">2018-11-26T08:34:46Z</dcterms:created>
  <dcterms:modified xsi:type="dcterms:W3CDTF">2018-12-04T08:57:10Z</dcterms:modified>
</cp:coreProperties>
</file>